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Lst>
  <p:sldSz cx="28079700" cy="4967922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9E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479" autoAdjust="0"/>
    <p:restoredTop sz="94660"/>
  </p:normalViewPr>
  <p:slideViewPr>
    <p:cSldViewPr snapToGrid="0">
      <p:cViewPr>
        <p:scale>
          <a:sx n="25" d="100"/>
          <a:sy n="25" d="100"/>
        </p:scale>
        <p:origin x="3108" y="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2105978" y="8130377"/>
            <a:ext cx="23867745" cy="17295730"/>
          </a:xfrm>
        </p:spPr>
        <p:txBody>
          <a:bodyPr anchor="b"/>
          <a:lstStyle>
            <a:lvl1pPr algn="ctr">
              <a:defRPr sz="18425"/>
            </a:lvl1pPr>
          </a:lstStyle>
          <a:p>
            <a:r>
              <a:rPr lang="ko-KR" altLang="en-US"/>
              <a:t>마스터 제목 스타일 편집</a:t>
            </a:r>
            <a:endParaRPr lang="en-US" dirty="0"/>
          </a:p>
        </p:txBody>
      </p:sp>
      <p:sp>
        <p:nvSpPr>
          <p:cNvPr id="3" name="Subtitle 2"/>
          <p:cNvSpPr>
            <a:spLocks noGrp="1"/>
          </p:cNvSpPr>
          <p:nvPr>
            <p:ph type="subTitle" idx="1"/>
          </p:nvPr>
        </p:nvSpPr>
        <p:spPr>
          <a:xfrm>
            <a:off x="3509963" y="26093097"/>
            <a:ext cx="21059775" cy="11994309"/>
          </a:xfrm>
        </p:spPr>
        <p:txBody>
          <a:bodyPr/>
          <a:lstStyle>
            <a:lvl1pPr marL="0" indent="0" algn="ctr">
              <a:buNone/>
              <a:defRPr sz="7370"/>
            </a:lvl1pPr>
            <a:lvl2pPr marL="1403970" indent="0" algn="ctr">
              <a:buNone/>
              <a:defRPr sz="6142"/>
            </a:lvl2pPr>
            <a:lvl3pPr marL="2807940" indent="0" algn="ctr">
              <a:buNone/>
              <a:defRPr sz="5527"/>
            </a:lvl3pPr>
            <a:lvl4pPr marL="4211909" indent="0" algn="ctr">
              <a:buNone/>
              <a:defRPr sz="4913"/>
            </a:lvl4pPr>
            <a:lvl5pPr marL="5615879" indent="0" algn="ctr">
              <a:buNone/>
              <a:defRPr sz="4913"/>
            </a:lvl5pPr>
            <a:lvl6pPr marL="7019849" indent="0" algn="ctr">
              <a:buNone/>
              <a:defRPr sz="4913"/>
            </a:lvl6pPr>
            <a:lvl7pPr marL="8423819" indent="0" algn="ctr">
              <a:buNone/>
              <a:defRPr sz="4913"/>
            </a:lvl7pPr>
            <a:lvl8pPr marL="9827788" indent="0" algn="ctr">
              <a:buNone/>
              <a:defRPr sz="4913"/>
            </a:lvl8pPr>
            <a:lvl9pPr marL="11231758" indent="0" algn="ctr">
              <a:buNone/>
              <a:defRPr sz="4913"/>
            </a:lvl9pPr>
          </a:lstStyle>
          <a:p>
            <a:r>
              <a:rPr lang="ko-KR" altLang="en-US"/>
              <a:t>클릭하여 마스터 부제목 스타일 편집</a:t>
            </a:r>
            <a:endParaRPr lang="en-US" dirty="0"/>
          </a:p>
        </p:txBody>
      </p:sp>
      <p:sp>
        <p:nvSpPr>
          <p:cNvPr id="4" name="Date Placeholder 3"/>
          <p:cNvSpPr>
            <a:spLocks noGrp="1"/>
          </p:cNvSpPr>
          <p:nvPr>
            <p:ph type="dt" sz="half" idx="10"/>
          </p:nvPr>
        </p:nvSpPr>
        <p:spPr/>
        <p:txBody>
          <a:bodyPr/>
          <a:lstStyle/>
          <a:p>
            <a:fld id="{747E8434-48AC-4852-862B-44CA1C820E43}" type="datetimeFigureOut">
              <a:rPr lang="ko-KR" altLang="en-US" smtClean="0"/>
              <a:t>2025-11-28</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23BDC530-1E6E-46ED-9586-A55C870790B0}" type="slidenum">
              <a:rPr lang="ko-KR" altLang="en-US" smtClean="0"/>
              <a:t>‹#›</a:t>
            </a:fld>
            <a:endParaRPr lang="ko-KR" altLang="en-US"/>
          </a:p>
        </p:txBody>
      </p:sp>
    </p:spTree>
    <p:extLst>
      <p:ext uri="{BB962C8B-B14F-4D97-AF65-F5344CB8AC3E}">
        <p14:creationId xmlns:p14="http://schemas.microsoft.com/office/powerpoint/2010/main" val="1136387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Vertical Text Placeholder 2"/>
          <p:cNvSpPr>
            <a:spLocks noGrp="1"/>
          </p:cNvSpPr>
          <p:nvPr>
            <p:ph type="body" orient="vert" idx="1"/>
          </p:nvPr>
        </p:nvSpPr>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Date Placeholder 3"/>
          <p:cNvSpPr>
            <a:spLocks noGrp="1"/>
          </p:cNvSpPr>
          <p:nvPr>
            <p:ph type="dt" sz="half" idx="10"/>
          </p:nvPr>
        </p:nvSpPr>
        <p:spPr/>
        <p:txBody>
          <a:bodyPr/>
          <a:lstStyle/>
          <a:p>
            <a:fld id="{747E8434-48AC-4852-862B-44CA1C820E43}" type="datetimeFigureOut">
              <a:rPr lang="ko-KR" altLang="en-US" smtClean="0"/>
              <a:t>2025-11-28</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23BDC530-1E6E-46ED-9586-A55C870790B0}" type="slidenum">
              <a:rPr lang="ko-KR" altLang="en-US" smtClean="0"/>
              <a:t>‹#›</a:t>
            </a:fld>
            <a:endParaRPr lang="ko-KR" altLang="en-US"/>
          </a:p>
        </p:txBody>
      </p:sp>
    </p:spTree>
    <p:extLst>
      <p:ext uri="{BB962C8B-B14F-4D97-AF65-F5344CB8AC3E}">
        <p14:creationId xmlns:p14="http://schemas.microsoft.com/office/powerpoint/2010/main" val="1509063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0094537" y="2644959"/>
            <a:ext cx="6054685" cy="42100847"/>
          </a:xfrm>
        </p:spPr>
        <p:txBody>
          <a:bodyPr vert="eaVert"/>
          <a:lstStyle/>
          <a:p>
            <a:r>
              <a:rPr lang="ko-KR" altLang="en-US"/>
              <a:t>마스터 제목 스타일 편집</a:t>
            </a:r>
            <a:endParaRPr lang="en-US" dirty="0"/>
          </a:p>
        </p:txBody>
      </p:sp>
      <p:sp>
        <p:nvSpPr>
          <p:cNvPr id="3" name="Vertical Text Placeholder 2"/>
          <p:cNvSpPr>
            <a:spLocks noGrp="1"/>
          </p:cNvSpPr>
          <p:nvPr>
            <p:ph type="body" orient="vert" idx="1"/>
          </p:nvPr>
        </p:nvSpPr>
        <p:spPr>
          <a:xfrm>
            <a:off x="1930481" y="2644959"/>
            <a:ext cx="17813060" cy="42100847"/>
          </a:xfrm>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Date Placeholder 3"/>
          <p:cNvSpPr>
            <a:spLocks noGrp="1"/>
          </p:cNvSpPr>
          <p:nvPr>
            <p:ph type="dt" sz="half" idx="10"/>
          </p:nvPr>
        </p:nvSpPr>
        <p:spPr/>
        <p:txBody>
          <a:bodyPr/>
          <a:lstStyle/>
          <a:p>
            <a:fld id="{747E8434-48AC-4852-862B-44CA1C820E43}" type="datetimeFigureOut">
              <a:rPr lang="ko-KR" altLang="en-US" smtClean="0"/>
              <a:t>2025-11-28</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23BDC530-1E6E-46ED-9586-A55C870790B0}" type="slidenum">
              <a:rPr lang="ko-KR" altLang="en-US" smtClean="0"/>
              <a:t>‹#›</a:t>
            </a:fld>
            <a:endParaRPr lang="ko-KR" altLang="en-US"/>
          </a:p>
        </p:txBody>
      </p:sp>
    </p:spTree>
    <p:extLst>
      <p:ext uri="{BB962C8B-B14F-4D97-AF65-F5344CB8AC3E}">
        <p14:creationId xmlns:p14="http://schemas.microsoft.com/office/powerpoint/2010/main" val="2854866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Content Placeholder 2"/>
          <p:cNvSpPr>
            <a:spLocks noGrp="1"/>
          </p:cNvSpPr>
          <p:nvPr>
            <p:ph idx="1"/>
          </p:nvPr>
        </p:nvSpPr>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Date Placeholder 3"/>
          <p:cNvSpPr>
            <a:spLocks noGrp="1"/>
          </p:cNvSpPr>
          <p:nvPr>
            <p:ph type="dt" sz="half" idx="10"/>
          </p:nvPr>
        </p:nvSpPr>
        <p:spPr/>
        <p:txBody>
          <a:bodyPr/>
          <a:lstStyle/>
          <a:p>
            <a:fld id="{747E8434-48AC-4852-862B-44CA1C820E43}" type="datetimeFigureOut">
              <a:rPr lang="ko-KR" altLang="en-US" smtClean="0"/>
              <a:t>2025-11-28</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23BDC530-1E6E-46ED-9586-A55C870790B0}" type="slidenum">
              <a:rPr lang="ko-KR" altLang="en-US" smtClean="0"/>
              <a:t>‹#›</a:t>
            </a:fld>
            <a:endParaRPr lang="ko-KR" altLang="en-US"/>
          </a:p>
        </p:txBody>
      </p:sp>
    </p:spTree>
    <p:extLst>
      <p:ext uri="{BB962C8B-B14F-4D97-AF65-F5344CB8AC3E}">
        <p14:creationId xmlns:p14="http://schemas.microsoft.com/office/powerpoint/2010/main" val="3066870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1915856" y="12385321"/>
            <a:ext cx="24218741" cy="20665174"/>
          </a:xfrm>
        </p:spPr>
        <p:txBody>
          <a:bodyPr anchor="b"/>
          <a:lstStyle>
            <a:lvl1pPr>
              <a:defRPr sz="18425"/>
            </a:lvl1pPr>
          </a:lstStyle>
          <a:p>
            <a:r>
              <a:rPr lang="ko-KR" altLang="en-US"/>
              <a:t>마스터 제목 스타일 편집</a:t>
            </a:r>
            <a:endParaRPr lang="en-US" dirty="0"/>
          </a:p>
        </p:txBody>
      </p:sp>
      <p:sp>
        <p:nvSpPr>
          <p:cNvPr id="3" name="Text Placeholder 2"/>
          <p:cNvSpPr>
            <a:spLocks noGrp="1"/>
          </p:cNvSpPr>
          <p:nvPr>
            <p:ph type="body" idx="1"/>
          </p:nvPr>
        </p:nvSpPr>
        <p:spPr>
          <a:xfrm>
            <a:off x="1915856" y="33245996"/>
            <a:ext cx="24218741" cy="10867327"/>
          </a:xfrm>
        </p:spPr>
        <p:txBody>
          <a:bodyPr/>
          <a:lstStyle>
            <a:lvl1pPr marL="0" indent="0">
              <a:buNone/>
              <a:defRPr sz="7370">
                <a:solidFill>
                  <a:schemeClr val="tx1"/>
                </a:solidFill>
              </a:defRPr>
            </a:lvl1pPr>
            <a:lvl2pPr marL="1403970" indent="0">
              <a:buNone/>
              <a:defRPr sz="6142">
                <a:solidFill>
                  <a:schemeClr val="tx1">
                    <a:tint val="75000"/>
                  </a:schemeClr>
                </a:solidFill>
              </a:defRPr>
            </a:lvl2pPr>
            <a:lvl3pPr marL="2807940" indent="0">
              <a:buNone/>
              <a:defRPr sz="5527">
                <a:solidFill>
                  <a:schemeClr val="tx1">
                    <a:tint val="75000"/>
                  </a:schemeClr>
                </a:solidFill>
              </a:defRPr>
            </a:lvl3pPr>
            <a:lvl4pPr marL="4211909" indent="0">
              <a:buNone/>
              <a:defRPr sz="4913">
                <a:solidFill>
                  <a:schemeClr val="tx1">
                    <a:tint val="75000"/>
                  </a:schemeClr>
                </a:solidFill>
              </a:defRPr>
            </a:lvl4pPr>
            <a:lvl5pPr marL="5615879" indent="0">
              <a:buNone/>
              <a:defRPr sz="4913">
                <a:solidFill>
                  <a:schemeClr val="tx1">
                    <a:tint val="75000"/>
                  </a:schemeClr>
                </a:solidFill>
              </a:defRPr>
            </a:lvl5pPr>
            <a:lvl6pPr marL="7019849" indent="0">
              <a:buNone/>
              <a:defRPr sz="4913">
                <a:solidFill>
                  <a:schemeClr val="tx1">
                    <a:tint val="75000"/>
                  </a:schemeClr>
                </a:solidFill>
              </a:defRPr>
            </a:lvl6pPr>
            <a:lvl7pPr marL="8423819" indent="0">
              <a:buNone/>
              <a:defRPr sz="4913">
                <a:solidFill>
                  <a:schemeClr val="tx1">
                    <a:tint val="75000"/>
                  </a:schemeClr>
                </a:solidFill>
              </a:defRPr>
            </a:lvl7pPr>
            <a:lvl8pPr marL="9827788" indent="0">
              <a:buNone/>
              <a:defRPr sz="4913">
                <a:solidFill>
                  <a:schemeClr val="tx1">
                    <a:tint val="75000"/>
                  </a:schemeClr>
                </a:solidFill>
              </a:defRPr>
            </a:lvl8pPr>
            <a:lvl9pPr marL="11231758" indent="0">
              <a:buNone/>
              <a:defRPr sz="4913">
                <a:solidFill>
                  <a:schemeClr val="tx1">
                    <a:tint val="75000"/>
                  </a:schemeClr>
                </a:solidFill>
              </a:defRPr>
            </a:lvl9pPr>
          </a:lstStyle>
          <a:p>
            <a:pPr lvl="0"/>
            <a:r>
              <a:rPr lang="ko-KR" altLang="en-US"/>
              <a:t>마스터 텍스트 스타일을 편집하려면 클릭</a:t>
            </a:r>
          </a:p>
        </p:txBody>
      </p:sp>
      <p:sp>
        <p:nvSpPr>
          <p:cNvPr id="4" name="Date Placeholder 3"/>
          <p:cNvSpPr>
            <a:spLocks noGrp="1"/>
          </p:cNvSpPr>
          <p:nvPr>
            <p:ph type="dt" sz="half" idx="10"/>
          </p:nvPr>
        </p:nvSpPr>
        <p:spPr/>
        <p:txBody>
          <a:bodyPr/>
          <a:lstStyle/>
          <a:p>
            <a:fld id="{747E8434-48AC-4852-862B-44CA1C820E43}" type="datetimeFigureOut">
              <a:rPr lang="ko-KR" altLang="en-US" smtClean="0"/>
              <a:t>2025-11-28</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23BDC530-1E6E-46ED-9586-A55C870790B0}" type="slidenum">
              <a:rPr lang="ko-KR" altLang="en-US" smtClean="0"/>
              <a:t>‹#›</a:t>
            </a:fld>
            <a:endParaRPr lang="ko-KR" altLang="en-US"/>
          </a:p>
        </p:txBody>
      </p:sp>
    </p:spTree>
    <p:extLst>
      <p:ext uri="{BB962C8B-B14F-4D97-AF65-F5344CB8AC3E}">
        <p14:creationId xmlns:p14="http://schemas.microsoft.com/office/powerpoint/2010/main" val="442336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Content Placeholder 2"/>
          <p:cNvSpPr>
            <a:spLocks noGrp="1"/>
          </p:cNvSpPr>
          <p:nvPr>
            <p:ph sz="half" idx="1"/>
          </p:nvPr>
        </p:nvSpPr>
        <p:spPr>
          <a:xfrm>
            <a:off x="1930479" y="13224794"/>
            <a:ext cx="11933873" cy="31521012"/>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Content Placeholder 3"/>
          <p:cNvSpPr>
            <a:spLocks noGrp="1"/>
          </p:cNvSpPr>
          <p:nvPr>
            <p:ph sz="half" idx="2"/>
          </p:nvPr>
        </p:nvSpPr>
        <p:spPr>
          <a:xfrm>
            <a:off x="14215348" y="13224794"/>
            <a:ext cx="11933873" cy="31521012"/>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5" name="Date Placeholder 4"/>
          <p:cNvSpPr>
            <a:spLocks noGrp="1"/>
          </p:cNvSpPr>
          <p:nvPr>
            <p:ph type="dt" sz="half" idx="10"/>
          </p:nvPr>
        </p:nvSpPr>
        <p:spPr/>
        <p:txBody>
          <a:bodyPr/>
          <a:lstStyle/>
          <a:p>
            <a:fld id="{747E8434-48AC-4852-862B-44CA1C820E43}" type="datetimeFigureOut">
              <a:rPr lang="ko-KR" altLang="en-US" smtClean="0"/>
              <a:t>2025-11-28</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23BDC530-1E6E-46ED-9586-A55C870790B0}" type="slidenum">
              <a:rPr lang="ko-KR" altLang="en-US" smtClean="0"/>
              <a:t>‹#›</a:t>
            </a:fld>
            <a:endParaRPr lang="ko-KR" altLang="en-US"/>
          </a:p>
        </p:txBody>
      </p:sp>
    </p:spTree>
    <p:extLst>
      <p:ext uri="{BB962C8B-B14F-4D97-AF65-F5344CB8AC3E}">
        <p14:creationId xmlns:p14="http://schemas.microsoft.com/office/powerpoint/2010/main" val="14788646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a:xfrm>
            <a:off x="1934137" y="2644970"/>
            <a:ext cx="24218741" cy="9602354"/>
          </a:xfrm>
        </p:spPr>
        <p:txBody>
          <a:bodyPr/>
          <a:lstStyle/>
          <a:p>
            <a:r>
              <a:rPr lang="ko-KR" altLang="en-US"/>
              <a:t>마스터 제목 스타일 편집</a:t>
            </a:r>
            <a:endParaRPr lang="en-US" dirty="0"/>
          </a:p>
        </p:txBody>
      </p:sp>
      <p:sp>
        <p:nvSpPr>
          <p:cNvPr id="3" name="Text Placeholder 2"/>
          <p:cNvSpPr>
            <a:spLocks noGrp="1"/>
          </p:cNvSpPr>
          <p:nvPr>
            <p:ph type="body" idx="1"/>
          </p:nvPr>
        </p:nvSpPr>
        <p:spPr>
          <a:xfrm>
            <a:off x="1934140" y="12178314"/>
            <a:ext cx="11879027" cy="5968403"/>
          </a:xfrm>
        </p:spPr>
        <p:txBody>
          <a:bodyPr anchor="b"/>
          <a:lstStyle>
            <a:lvl1pPr marL="0" indent="0">
              <a:buNone/>
              <a:defRPr sz="7370" b="1"/>
            </a:lvl1pPr>
            <a:lvl2pPr marL="1403970" indent="0">
              <a:buNone/>
              <a:defRPr sz="6142" b="1"/>
            </a:lvl2pPr>
            <a:lvl3pPr marL="2807940" indent="0">
              <a:buNone/>
              <a:defRPr sz="5527" b="1"/>
            </a:lvl3pPr>
            <a:lvl4pPr marL="4211909" indent="0">
              <a:buNone/>
              <a:defRPr sz="4913" b="1"/>
            </a:lvl4pPr>
            <a:lvl5pPr marL="5615879" indent="0">
              <a:buNone/>
              <a:defRPr sz="4913" b="1"/>
            </a:lvl5pPr>
            <a:lvl6pPr marL="7019849" indent="0">
              <a:buNone/>
              <a:defRPr sz="4913" b="1"/>
            </a:lvl6pPr>
            <a:lvl7pPr marL="8423819" indent="0">
              <a:buNone/>
              <a:defRPr sz="4913" b="1"/>
            </a:lvl7pPr>
            <a:lvl8pPr marL="9827788" indent="0">
              <a:buNone/>
              <a:defRPr sz="4913" b="1"/>
            </a:lvl8pPr>
            <a:lvl9pPr marL="11231758" indent="0">
              <a:buNone/>
              <a:defRPr sz="4913" b="1"/>
            </a:lvl9pPr>
          </a:lstStyle>
          <a:p>
            <a:pPr lvl="0"/>
            <a:r>
              <a:rPr lang="ko-KR" altLang="en-US"/>
              <a:t>마스터 텍스트 스타일을 편집하려면 클릭</a:t>
            </a:r>
          </a:p>
        </p:txBody>
      </p:sp>
      <p:sp>
        <p:nvSpPr>
          <p:cNvPr id="4" name="Content Placeholder 3"/>
          <p:cNvSpPr>
            <a:spLocks noGrp="1"/>
          </p:cNvSpPr>
          <p:nvPr>
            <p:ph sz="half" idx="2"/>
          </p:nvPr>
        </p:nvSpPr>
        <p:spPr>
          <a:xfrm>
            <a:off x="1934140" y="18146717"/>
            <a:ext cx="11879027" cy="26691087"/>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5" name="Text Placeholder 4"/>
          <p:cNvSpPr>
            <a:spLocks noGrp="1"/>
          </p:cNvSpPr>
          <p:nvPr>
            <p:ph type="body" sz="quarter" idx="3"/>
          </p:nvPr>
        </p:nvSpPr>
        <p:spPr>
          <a:xfrm>
            <a:off x="14215350" y="12178314"/>
            <a:ext cx="11937530" cy="5968403"/>
          </a:xfrm>
        </p:spPr>
        <p:txBody>
          <a:bodyPr anchor="b"/>
          <a:lstStyle>
            <a:lvl1pPr marL="0" indent="0">
              <a:buNone/>
              <a:defRPr sz="7370" b="1"/>
            </a:lvl1pPr>
            <a:lvl2pPr marL="1403970" indent="0">
              <a:buNone/>
              <a:defRPr sz="6142" b="1"/>
            </a:lvl2pPr>
            <a:lvl3pPr marL="2807940" indent="0">
              <a:buNone/>
              <a:defRPr sz="5527" b="1"/>
            </a:lvl3pPr>
            <a:lvl4pPr marL="4211909" indent="0">
              <a:buNone/>
              <a:defRPr sz="4913" b="1"/>
            </a:lvl4pPr>
            <a:lvl5pPr marL="5615879" indent="0">
              <a:buNone/>
              <a:defRPr sz="4913" b="1"/>
            </a:lvl5pPr>
            <a:lvl6pPr marL="7019849" indent="0">
              <a:buNone/>
              <a:defRPr sz="4913" b="1"/>
            </a:lvl6pPr>
            <a:lvl7pPr marL="8423819" indent="0">
              <a:buNone/>
              <a:defRPr sz="4913" b="1"/>
            </a:lvl7pPr>
            <a:lvl8pPr marL="9827788" indent="0">
              <a:buNone/>
              <a:defRPr sz="4913" b="1"/>
            </a:lvl8pPr>
            <a:lvl9pPr marL="11231758" indent="0">
              <a:buNone/>
              <a:defRPr sz="4913" b="1"/>
            </a:lvl9pPr>
          </a:lstStyle>
          <a:p>
            <a:pPr lvl="0"/>
            <a:r>
              <a:rPr lang="ko-KR" altLang="en-US"/>
              <a:t>마스터 텍스트 스타일을 편집하려면 클릭</a:t>
            </a:r>
          </a:p>
        </p:txBody>
      </p:sp>
      <p:sp>
        <p:nvSpPr>
          <p:cNvPr id="6" name="Content Placeholder 5"/>
          <p:cNvSpPr>
            <a:spLocks noGrp="1"/>
          </p:cNvSpPr>
          <p:nvPr>
            <p:ph sz="quarter" idx="4"/>
          </p:nvPr>
        </p:nvSpPr>
        <p:spPr>
          <a:xfrm>
            <a:off x="14215350" y="18146717"/>
            <a:ext cx="11937530" cy="26691087"/>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7" name="Date Placeholder 6"/>
          <p:cNvSpPr>
            <a:spLocks noGrp="1"/>
          </p:cNvSpPr>
          <p:nvPr>
            <p:ph type="dt" sz="half" idx="10"/>
          </p:nvPr>
        </p:nvSpPr>
        <p:spPr/>
        <p:txBody>
          <a:bodyPr/>
          <a:lstStyle/>
          <a:p>
            <a:fld id="{747E8434-48AC-4852-862B-44CA1C820E43}" type="datetimeFigureOut">
              <a:rPr lang="ko-KR" altLang="en-US" smtClean="0"/>
              <a:t>2025-11-28</a:t>
            </a:fld>
            <a:endParaRPr lang="ko-KR" altLang="en-US"/>
          </a:p>
        </p:txBody>
      </p:sp>
      <p:sp>
        <p:nvSpPr>
          <p:cNvPr id="8" name="Footer Placeholder 7"/>
          <p:cNvSpPr>
            <a:spLocks noGrp="1"/>
          </p:cNvSpPr>
          <p:nvPr>
            <p:ph type="ftr" sz="quarter" idx="11"/>
          </p:nvPr>
        </p:nvSpPr>
        <p:spPr/>
        <p:txBody>
          <a:bodyPr/>
          <a:lstStyle/>
          <a:p>
            <a:endParaRPr lang="ko-KR" altLang="en-US"/>
          </a:p>
        </p:txBody>
      </p:sp>
      <p:sp>
        <p:nvSpPr>
          <p:cNvPr id="9" name="Slide Number Placeholder 8"/>
          <p:cNvSpPr>
            <a:spLocks noGrp="1"/>
          </p:cNvSpPr>
          <p:nvPr>
            <p:ph type="sldNum" sz="quarter" idx="12"/>
          </p:nvPr>
        </p:nvSpPr>
        <p:spPr/>
        <p:txBody>
          <a:bodyPr/>
          <a:lstStyle/>
          <a:p>
            <a:fld id="{23BDC530-1E6E-46ED-9586-A55C870790B0}" type="slidenum">
              <a:rPr lang="ko-KR" altLang="en-US" smtClean="0"/>
              <a:t>‹#›</a:t>
            </a:fld>
            <a:endParaRPr lang="ko-KR" altLang="en-US"/>
          </a:p>
        </p:txBody>
      </p:sp>
    </p:spTree>
    <p:extLst>
      <p:ext uri="{BB962C8B-B14F-4D97-AF65-F5344CB8AC3E}">
        <p14:creationId xmlns:p14="http://schemas.microsoft.com/office/powerpoint/2010/main" val="2732295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Date Placeholder 2"/>
          <p:cNvSpPr>
            <a:spLocks noGrp="1"/>
          </p:cNvSpPr>
          <p:nvPr>
            <p:ph type="dt" sz="half" idx="10"/>
          </p:nvPr>
        </p:nvSpPr>
        <p:spPr/>
        <p:txBody>
          <a:bodyPr/>
          <a:lstStyle/>
          <a:p>
            <a:fld id="{747E8434-48AC-4852-862B-44CA1C820E43}" type="datetimeFigureOut">
              <a:rPr lang="ko-KR" altLang="en-US" smtClean="0"/>
              <a:t>2025-11-28</a:t>
            </a:fld>
            <a:endParaRPr lang="ko-KR" altLang="en-US"/>
          </a:p>
        </p:txBody>
      </p:sp>
      <p:sp>
        <p:nvSpPr>
          <p:cNvPr id="4" name="Footer Placeholder 3"/>
          <p:cNvSpPr>
            <a:spLocks noGrp="1"/>
          </p:cNvSpPr>
          <p:nvPr>
            <p:ph type="ftr" sz="quarter" idx="11"/>
          </p:nvPr>
        </p:nvSpPr>
        <p:spPr/>
        <p:txBody>
          <a:bodyPr/>
          <a:lstStyle/>
          <a:p>
            <a:endParaRPr lang="ko-KR" altLang="en-US"/>
          </a:p>
        </p:txBody>
      </p:sp>
      <p:sp>
        <p:nvSpPr>
          <p:cNvPr id="5" name="Slide Number Placeholder 4"/>
          <p:cNvSpPr>
            <a:spLocks noGrp="1"/>
          </p:cNvSpPr>
          <p:nvPr>
            <p:ph type="sldNum" sz="quarter" idx="12"/>
          </p:nvPr>
        </p:nvSpPr>
        <p:spPr/>
        <p:txBody>
          <a:bodyPr/>
          <a:lstStyle/>
          <a:p>
            <a:fld id="{23BDC530-1E6E-46ED-9586-A55C870790B0}" type="slidenum">
              <a:rPr lang="ko-KR" altLang="en-US" smtClean="0"/>
              <a:t>‹#›</a:t>
            </a:fld>
            <a:endParaRPr lang="ko-KR" altLang="en-US"/>
          </a:p>
        </p:txBody>
      </p:sp>
    </p:spTree>
    <p:extLst>
      <p:ext uri="{BB962C8B-B14F-4D97-AF65-F5344CB8AC3E}">
        <p14:creationId xmlns:p14="http://schemas.microsoft.com/office/powerpoint/2010/main" val="24312586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7E8434-48AC-4852-862B-44CA1C820E43}" type="datetimeFigureOut">
              <a:rPr lang="ko-KR" altLang="en-US" smtClean="0"/>
              <a:t>2025-11-28</a:t>
            </a:fld>
            <a:endParaRPr lang="ko-KR" altLang="en-US"/>
          </a:p>
        </p:txBody>
      </p:sp>
      <p:sp>
        <p:nvSpPr>
          <p:cNvPr id="3" name="Footer Placeholder 2"/>
          <p:cNvSpPr>
            <a:spLocks noGrp="1"/>
          </p:cNvSpPr>
          <p:nvPr>
            <p:ph type="ftr" sz="quarter" idx="11"/>
          </p:nvPr>
        </p:nvSpPr>
        <p:spPr/>
        <p:txBody>
          <a:bodyPr/>
          <a:lstStyle/>
          <a:p>
            <a:endParaRPr lang="ko-KR" altLang="en-US"/>
          </a:p>
        </p:txBody>
      </p:sp>
      <p:sp>
        <p:nvSpPr>
          <p:cNvPr id="4" name="Slide Number Placeholder 3"/>
          <p:cNvSpPr>
            <a:spLocks noGrp="1"/>
          </p:cNvSpPr>
          <p:nvPr>
            <p:ph type="sldNum" sz="quarter" idx="12"/>
          </p:nvPr>
        </p:nvSpPr>
        <p:spPr/>
        <p:txBody>
          <a:bodyPr/>
          <a:lstStyle/>
          <a:p>
            <a:fld id="{23BDC530-1E6E-46ED-9586-A55C870790B0}" type="slidenum">
              <a:rPr lang="ko-KR" altLang="en-US" smtClean="0"/>
              <a:t>‹#›</a:t>
            </a:fld>
            <a:endParaRPr lang="ko-KR" altLang="en-US"/>
          </a:p>
        </p:txBody>
      </p:sp>
    </p:spTree>
    <p:extLst>
      <p:ext uri="{BB962C8B-B14F-4D97-AF65-F5344CB8AC3E}">
        <p14:creationId xmlns:p14="http://schemas.microsoft.com/office/powerpoint/2010/main" val="1397109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1934137" y="3311948"/>
            <a:ext cx="9056434" cy="11591819"/>
          </a:xfrm>
        </p:spPr>
        <p:txBody>
          <a:bodyPr anchor="b"/>
          <a:lstStyle>
            <a:lvl1pPr>
              <a:defRPr sz="9827"/>
            </a:lvl1pPr>
          </a:lstStyle>
          <a:p>
            <a:r>
              <a:rPr lang="ko-KR" altLang="en-US"/>
              <a:t>마스터 제목 스타일 편집</a:t>
            </a:r>
            <a:endParaRPr lang="en-US" dirty="0"/>
          </a:p>
        </p:txBody>
      </p:sp>
      <p:sp>
        <p:nvSpPr>
          <p:cNvPr id="3" name="Content Placeholder 2"/>
          <p:cNvSpPr>
            <a:spLocks noGrp="1"/>
          </p:cNvSpPr>
          <p:nvPr>
            <p:ph idx="1"/>
          </p:nvPr>
        </p:nvSpPr>
        <p:spPr>
          <a:xfrm>
            <a:off x="11937530" y="7152899"/>
            <a:ext cx="14215348" cy="35304449"/>
          </a:xfrm>
        </p:spPr>
        <p:txBody>
          <a:bodyPr/>
          <a:lstStyle>
            <a:lvl1pPr>
              <a:defRPr sz="9827"/>
            </a:lvl1pPr>
            <a:lvl2pPr>
              <a:defRPr sz="8598"/>
            </a:lvl2pPr>
            <a:lvl3pPr>
              <a:defRPr sz="7370"/>
            </a:lvl3pPr>
            <a:lvl4pPr>
              <a:defRPr sz="6142"/>
            </a:lvl4pPr>
            <a:lvl5pPr>
              <a:defRPr sz="6142"/>
            </a:lvl5pPr>
            <a:lvl6pPr>
              <a:defRPr sz="6142"/>
            </a:lvl6pPr>
            <a:lvl7pPr>
              <a:defRPr sz="6142"/>
            </a:lvl7pPr>
            <a:lvl8pPr>
              <a:defRPr sz="6142"/>
            </a:lvl8pPr>
            <a:lvl9pPr>
              <a:defRPr sz="6142"/>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Text Placeholder 3"/>
          <p:cNvSpPr>
            <a:spLocks noGrp="1"/>
          </p:cNvSpPr>
          <p:nvPr>
            <p:ph type="body" sz="half" idx="2"/>
          </p:nvPr>
        </p:nvSpPr>
        <p:spPr>
          <a:xfrm>
            <a:off x="1934137" y="14903767"/>
            <a:ext cx="9056434" cy="27611073"/>
          </a:xfrm>
        </p:spPr>
        <p:txBody>
          <a:bodyPr/>
          <a:lstStyle>
            <a:lvl1pPr marL="0" indent="0">
              <a:buNone/>
              <a:defRPr sz="4913"/>
            </a:lvl1pPr>
            <a:lvl2pPr marL="1403970" indent="0">
              <a:buNone/>
              <a:defRPr sz="4299"/>
            </a:lvl2pPr>
            <a:lvl3pPr marL="2807940" indent="0">
              <a:buNone/>
              <a:defRPr sz="3685"/>
            </a:lvl3pPr>
            <a:lvl4pPr marL="4211909" indent="0">
              <a:buNone/>
              <a:defRPr sz="3071"/>
            </a:lvl4pPr>
            <a:lvl5pPr marL="5615879" indent="0">
              <a:buNone/>
              <a:defRPr sz="3071"/>
            </a:lvl5pPr>
            <a:lvl6pPr marL="7019849" indent="0">
              <a:buNone/>
              <a:defRPr sz="3071"/>
            </a:lvl6pPr>
            <a:lvl7pPr marL="8423819" indent="0">
              <a:buNone/>
              <a:defRPr sz="3071"/>
            </a:lvl7pPr>
            <a:lvl8pPr marL="9827788" indent="0">
              <a:buNone/>
              <a:defRPr sz="3071"/>
            </a:lvl8pPr>
            <a:lvl9pPr marL="11231758" indent="0">
              <a:buNone/>
              <a:defRPr sz="3071"/>
            </a:lvl9pPr>
          </a:lstStyle>
          <a:p>
            <a:pPr lvl="0"/>
            <a:r>
              <a:rPr lang="ko-KR" altLang="en-US"/>
              <a:t>마스터 텍스트 스타일을 편집하려면 클릭</a:t>
            </a:r>
          </a:p>
        </p:txBody>
      </p:sp>
      <p:sp>
        <p:nvSpPr>
          <p:cNvPr id="5" name="Date Placeholder 4"/>
          <p:cNvSpPr>
            <a:spLocks noGrp="1"/>
          </p:cNvSpPr>
          <p:nvPr>
            <p:ph type="dt" sz="half" idx="10"/>
          </p:nvPr>
        </p:nvSpPr>
        <p:spPr/>
        <p:txBody>
          <a:bodyPr/>
          <a:lstStyle/>
          <a:p>
            <a:fld id="{747E8434-48AC-4852-862B-44CA1C820E43}" type="datetimeFigureOut">
              <a:rPr lang="ko-KR" altLang="en-US" smtClean="0"/>
              <a:t>2025-11-28</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23BDC530-1E6E-46ED-9586-A55C870790B0}" type="slidenum">
              <a:rPr lang="ko-KR" altLang="en-US" smtClean="0"/>
              <a:t>‹#›</a:t>
            </a:fld>
            <a:endParaRPr lang="ko-KR" altLang="en-US"/>
          </a:p>
        </p:txBody>
      </p:sp>
    </p:spTree>
    <p:extLst>
      <p:ext uri="{BB962C8B-B14F-4D97-AF65-F5344CB8AC3E}">
        <p14:creationId xmlns:p14="http://schemas.microsoft.com/office/powerpoint/2010/main" val="4276714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1934137" y="3311948"/>
            <a:ext cx="9056434" cy="11591819"/>
          </a:xfrm>
        </p:spPr>
        <p:txBody>
          <a:bodyPr anchor="b"/>
          <a:lstStyle>
            <a:lvl1pPr>
              <a:defRPr sz="9827"/>
            </a:lvl1pPr>
          </a:lstStyle>
          <a:p>
            <a:r>
              <a:rPr lang="ko-KR" altLang="en-US"/>
              <a:t>마스터 제목 스타일 편집</a:t>
            </a:r>
            <a:endParaRPr lang="en-US" dirty="0"/>
          </a:p>
        </p:txBody>
      </p:sp>
      <p:sp>
        <p:nvSpPr>
          <p:cNvPr id="3" name="Picture Placeholder 2"/>
          <p:cNvSpPr>
            <a:spLocks noGrp="1" noChangeAspect="1"/>
          </p:cNvSpPr>
          <p:nvPr>
            <p:ph type="pic" idx="1"/>
          </p:nvPr>
        </p:nvSpPr>
        <p:spPr>
          <a:xfrm>
            <a:off x="11937530" y="7152899"/>
            <a:ext cx="14215348" cy="35304449"/>
          </a:xfrm>
        </p:spPr>
        <p:txBody>
          <a:bodyPr anchor="t"/>
          <a:lstStyle>
            <a:lvl1pPr marL="0" indent="0">
              <a:buNone/>
              <a:defRPr sz="9827"/>
            </a:lvl1pPr>
            <a:lvl2pPr marL="1403970" indent="0">
              <a:buNone/>
              <a:defRPr sz="8598"/>
            </a:lvl2pPr>
            <a:lvl3pPr marL="2807940" indent="0">
              <a:buNone/>
              <a:defRPr sz="7370"/>
            </a:lvl3pPr>
            <a:lvl4pPr marL="4211909" indent="0">
              <a:buNone/>
              <a:defRPr sz="6142"/>
            </a:lvl4pPr>
            <a:lvl5pPr marL="5615879" indent="0">
              <a:buNone/>
              <a:defRPr sz="6142"/>
            </a:lvl5pPr>
            <a:lvl6pPr marL="7019849" indent="0">
              <a:buNone/>
              <a:defRPr sz="6142"/>
            </a:lvl6pPr>
            <a:lvl7pPr marL="8423819" indent="0">
              <a:buNone/>
              <a:defRPr sz="6142"/>
            </a:lvl7pPr>
            <a:lvl8pPr marL="9827788" indent="0">
              <a:buNone/>
              <a:defRPr sz="6142"/>
            </a:lvl8pPr>
            <a:lvl9pPr marL="11231758" indent="0">
              <a:buNone/>
              <a:defRPr sz="6142"/>
            </a:lvl9pPr>
          </a:lstStyle>
          <a:p>
            <a:r>
              <a:rPr lang="ko-KR" altLang="en-US"/>
              <a:t>그림을 추가하려면 아이콘을 클릭하십시오</a:t>
            </a:r>
            <a:endParaRPr lang="en-US" dirty="0"/>
          </a:p>
        </p:txBody>
      </p:sp>
      <p:sp>
        <p:nvSpPr>
          <p:cNvPr id="4" name="Text Placeholder 3"/>
          <p:cNvSpPr>
            <a:spLocks noGrp="1"/>
          </p:cNvSpPr>
          <p:nvPr>
            <p:ph type="body" sz="half" idx="2"/>
          </p:nvPr>
        </p:nvSpPr>
        <p:spPr>
          <a:xfrm>
            <a:off x="1934137" y="14903767"/>
            <a:ext cx="9056434" cy="27611073"/>
          </a:xfrm>
        </p:spPr>
        <p:txBody>
          <a:bodyPr/>
          <a:lstStyle>
            <a:lvl1pPr marL="0" indent="0">
              <a:buNone/>
              <a:defRPr sz="4913"/>
            </a:lvl1pPr>
            <a:lvl2pPr marL="1403970" indent="0">
              <a:buNone/>
              <a:defRPr sz="4299"/>
            </a:lvl2pPr>
            <a:lvl3pPr marL="2807940" indent="0">
              <a:buNone/>
              <a:defRPr sz="3685"/>
            </a:lvl3pPr>
            <a:lvl4pPr marL="4211909" indent="0">
              <a:buNone/>
              <a:defRPr sz="3071"/>
            </a:lvl4pPr>
            <a:lvl5pPr marL="5615879" indent="0">
              <a:buNone/>
              <a:defRPr sz="3071"/>
            </a:lvl5pPr>
            <a:lvl6pPr marL="7019849" indent="0">
              <a:buNone/>
              <a:defRPr sz="3071"/>
            </a:lvl6pPr>
            <a:lvl7pPr marL="8423819" indent="0">
              <a:buNone/>
              <a:defRPr sz="3071"/>
            </a:lvl7pPr>
            <a:lvl8pPr marL="9827788" indent="0">
              <a:buNone/>
              <a:defRPr sz="3071"/>
            </a:lvl8pPr>
            <a:lvl9pPr marL="11231758" indent="0">
              <a:buNone/>
              <a:defRPr sz="3071"/>
            </a:lvl9pPr>
          </a:lstStyle>
          <a:p>
            <a:pPr lvl="0"/>
            <a:r>
              <a:rPr lang="ko-KR" altLang="en-US"/>
              <a:t>마스터 텍스트 스타일을 편집하려면 클릭</a:t>
            </a:r>
          </a:p>
        </p:txBody>
      </p:sp>
      <p:sp>
        <p:nvSpPr>
          <p:cNvPr id="5" name="Date Placeholder 4"/>
          <p:cNvSpPr>
            <a:spLocks noGrp="1"/>
          </p:cNvSpPr>
          <p:nvPr>
            <p:ph type="dt" sz="half" idx="10"/>
          </p:nvPr>
        </p:nvSpPr>
        <p:spPr/>
        <p:txBody>
          <a:bodyPr/>
          <a:lstStyle/>
          <a:p>
            <a:fld id="{747E8434-48AC-4852-862B-44CA1C820E43}" type="datetimeFigureOut">
              <a:rPr lang="ko-KR" altLang="en-US" smtClean="0"/>
              <a:t>2025-11-28</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23BDC530-1E6E-46ED-9586-A55C870790B0}" type="slidenum">
              <a:rPr lang="ko-KR" altLang="en-US" smtClean="0"/>
              <a:t>‹#›</a:t>
            </a:fld>
            <a:endParaRPr lang="ko-KR" altLang="en-US"/>
          </a:p>
        </p:txBody>
      </p:sp>
    </p:spTree>
    <p:extLst>
      <p:ext uri="{BB962C8B-B14F-4D97-AF65-F5344CB8AC3E}">
        <p14:creationId xmlns:p14="http://schemas.microsoft.com/office/powerpoint/2010/main" val="3261942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930480" y="2644970"/>
            <a:ext cx="24218741" cy="9602354"/>
          </a:xfrm>
          <a:prstGeom prst="rect">
            <a:avLst/>
          </a:prstGeom>
        </p:spPr>
        <p:txBody>
          <a:bodyPr vert="horz" lIns="91440" tIns="45720" rIns="91440" bIns="45720" rtlCol="0" anchor="ctr">
            <a:normAutofit/>
          </a:bodyPr>
          <a:lstStyle/>
          <a:p>
            <a:r>
              <a:rPr lang="ko-KR" altLang="en-US"/>
              <a:t>마스터 제목 스타일 편집</a:t>
            </a:r>
            <a:endParaRPr lang="en-US" dirty="0"/>
          </a:p>
        </p:txBody>
      </p:sp>
      <p:sp>
        <p:nvSpPr>
          <p:cNvPr id="3" name="Text Placeholder 2"/>
          <p:cNvSpPr>
            <a:spLocks noGrp="1"/>
          </p:cNvSpPr>
          <p:nvPr>
            <p:ph type="body" idx="1"/>
          </p:nvPr>
        </p:nvSpPr>
        <p:spPr>
          <a:xfrm>
            <a:off x="1930480" y="13224794"/>
            <a:ext cx="24218741" cy="31521012"/>
          </a:xfrm>
          <a:prstGeom prst="rect">
            <a:avLst/>
          </a:prstGeom>
        </p:spPr>
        <p:txBody>
          <a:bodyPr vert="horz" lIns="91440" tIns="45720" rIns="91440" bIns="45720" rtlCol="0">
            <a:normAutofit/>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Date Placeholder 3"/>
          <p:cNvSpPr>
            <a:spLocks noGrp="1"/>
          </p:cNvSpPr>
          <p:nvPr>
            <p:ph type="dt" sz="half" idx="2"/>
          </p:nvPr>
        </p:nvSpPr>
        <p:spPr>
          <a:xfrm>
            <a:off x="1930479" y="46045292"/>
            <a:ext cx="6317933" cy="2644959"/>
          </a:xfrm>
          <a:prstGeom prst="rect">
            <a:avLst/>
          </a:prstGeom>
        </p:spPr>
        <p:txBody>
          <a:bodyPr vert="horz" lIns="91440" tIns="45720" rIns="91440" bIns="45720" rtlCol="0" anchor="ctr"/>
          <a:lstStyle>
            <a:lvl1pPr algn="l">
              <a:defRPr sz="3685">
                <a:solidFill>
                  <a:schemeClr val="tx1">
                    <a:tint val="75000"/>
                  </a:schemeClr>
                </a:solidFill>
              </a:defRPr>
            </a:lvl1pPr>
          </a:lstStyle>
          <a:p>
            <a:fld id="{747E8434-48AC-4852-862B-44CA1C820E43}" type="datetimeFigureOut">
              <a:rPr lang="ko-KR" altLang="en-US" smtClean="0"/>
              <a:t>2025-11-28</a:t>
            </a:fld>
            <a:endParaRPr lang="ko-KR" altLang="en-US"/>
          </a:p>
        </p:txBody>
      </p:sp>
      <p:sp>
        <p:nvSpPr>
          <p:cNvPr id="5" name="Footer Placeholder 4"/>
          <p:cNvSpPr>
            <a:spLocks noGrp="1"/>
          </p:cNvSpPr>
          <p:nvPr>
            <p:ph type="ftr" sz="quarter" idx="3"/>
          </p:nvPr>
        </p:nvSpPr>
        <p:spPr>
          <a:xfrm>
            <a:off x="9301401" y="46045292"/>
            <a:ext cx="9476899" cy="2644959"/>
          </a:xfrm>
          <a:prstGeom prst="rect">
            <a:avLst/>
          </a:prstGeom>
        </p:spPr>
        <p:txBody>
          <a:bodyPr vert="horz" lIns="91440" tIns="45720" rIns="91440" bIns="45720" rtlCol="0" anchor="ctr"/>
          <a:lstStyle>
            <a:lvl1pPr algn="ctr">
              <a:defRPr sz="3685">
                <a:solidFill>
                  <a:schemeClr val="tx1">
                    <a:tint val="75000"/>
                  </a:schemeClr>
                </a:solidFill>
              </a:defRPr>
            </a:lvl1pPr>
          </a:lstStyle>
          <a:p>
            <a:endParaRPr lang="ko-KR" altLang="en-US"/>
          </a:p>
        </p:txBody>
      </p:sp>
      <p:sp>
        <p:nvSpPr>
          <p:cNvPr id="6" name="Slide Number Placeholder 5"/>
          <p:cNvSpPr>
            <a:spLocks noGrp="1"/>
          </p:cNvSpPr>
          <p:nvPr>
            <p:ph type="sldNum" sz="quarter" idx="4"/>
          </p:nvPr>
        </p:nvSpPr>
        <p:spPr>
          <a:xfrm>
            <a:off x="19831288" y="46045292"/>
            <a:ext cx="6317933" cy="2644959"/>
          </a:xfrm>
          <a:prstGeom prst="rect">
            <a:avLst/>
          </a:prstGeom>
        </p:spPr>
        <p:txBody>
          <a:bodyPr vert="horz" lIns="91440" tIns="45720" rIns="91440" bIns="45720" rtlCol="0" anchor="ctr"/>
          <a:lstStyle>
            <a:lvl1pPr algn="r">
              <a:defRPr sz="3685">
                <a:solidFill>
                  <a:schemeClr val="tx1">
                    <a:tint val="75000"/>
                  </a:schemeClr>
                </a:solidFill>
              </a:defRPr>
            </a:lvl1pPr>
          </a:lstStyle>
          <a:p>
            <a:fld id="{23BDC530-1E6E-46ED-9586-A55C870790B0}" type="slidenum">
              <a:rPr lang="ko-KR" altLang="en-US" smtClean="0"/>
              <a:t>‹#›</a:t>
            </a:fld>
            <a:endParaRPr lang="ko-KR" altLang="en-US"/>
          </a:p>
        </p:txBody>
      </p:sp>
    </p:spTree>
    <p:extLst>
      <p:ext uri="{BB962C8B-B14F-4D97-AF65-F5344CB8AC3E}">
        <p14:creationId xmlns:p14="http://schemas.microsoft.com/office/powerpoint/2010/main" val="7718530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2807940" rtl="0" eaLnBrk="1" latinLnBrk="1" hangingPunct="1">
        <a:lnSpc>
          <a:spcPct val="90000"/>
        </a:lnSpc>
        <a:spcBef>
          <a:spcPct val="0"/>
        </a:spcBef>
        <a:buNone/>
        <a:defRPr sz="13512" kern="1200">
          <a:solidFill>
            <a:schemeClr val="tx1"/>
          </a:solidFill>
          <a:latin typeface="+mj-lt"/>
          <a:ea typeface="+mj-ea"/>
          <a:cs typeface="+mj-cs"/>
        </a:defRPr>
      </a:lvl1pPr>
    </p:titleStyle>
    <p:bodyStyle>
      <a:lvl1pPr marL="701985" indent="-701985" algn="l" defTabSz="2807940" rtl="0" eaLnBrk="1" latinLnBrk="1" hangingPunct="1">
        <a:lnSpc>
          <a:spcPct val="90000"/>
        </a:lnSpc>
        <a:spcBef>
          <a:spcPts val="3071"/>
        </a:spcBef>
        <a:buFont typeface="Arial" panose="020B0604020202020204" pitchFamily="34" charset="0"/>
        <a:buChar char="•"/>
        <a:defRPr sz="8598" kern="1200">
          <a:solidFill>
            <a:schemeClr val="tx1"/>
          </a:solidFill>
          <a:latin typeface="+mn-lt"/>
          <a:ea typeface="+mn-ea"/>
          <a:cs typeface="+mn-cs"/>
        </a:defRPr>
      </a:lvl1pPr>
      <a:lvl2pPr marL="2105955" indent="-701985" algn="l" defTabSz="2807940" rtl="0" eaLnBrk="1" latinLnBrk="1" hangingPunct="1">
        <a:lnSpc>
          <a:spcPct val="90000"/>
        </a:lnSpc>
        <a:spcBef>
          <a:spcPts val="1535"/>
        </a:spcBef>
        <a:buFont typeface="Arial" panose="020B0604020202020204" pitchFamily="34" charset="0"/>
        <a:buChar char="•"/>
        <a:defRPr sz="7370" kern="1200">
          <a:solidFill>
            <a:schemeClr val="tx1"/>
          </a:solidFill>
          <a:latin typeface="+mn-lt"/>
          <a:ea typeface="+mn-ea"/>
          <a:cs typeface="+mn-cs"/>
        </a:defRPr>
      </a:lvl2pPr>
      <a:lvl3pPr marL="3509924" indent="-701985" algn="l" defTabSz="2807940" rtl="0" eaLnBrk="1" latinLnBrk="1" hangingPunct="1">
        <a:lnSpc>
          <a:spcPct val="90000"/>
        </a:lnSpc>
        <a:spcBef>
          <a:spcPts val="1535"/>
        </a:spcBef>
        <a:buFont typeface="Arial" panose="020B0604020202020204" pitchFamily="34" charset="0"/>
        <a:buChar char="•"/>
        <a:defRPr sz="6142" kern="1200">
          <a:solidFill>
            <a:schemeClr val="tx1"/>
          </a:solidFill>
          <a:latin typeface="+mn-lt"/>
          <a:ea typeface="+mn-ea"/>
          <a:cs typeface="+mn-cs"/>
        </a:defRPr>
      </a:lvl3pPr>
      <a:lvl4pPr marL="4913894" indent="-701985" algn="l" defTabSz="2807940" rtl="0" eaLnBrk="1" latinLnBrk="1" hangingPunct="1">
        <a:lnSpc>
          <a:spcPct val="90000"/>
        </a:lnSpc>
        <a:spcBef>
          <a:spcPts val="1535"/>
        </a:spcBef>
        <a:buFont typeface="Arial" panose="020B0604020202020204" pitchFamily="34" charset="0"/>
        <a:buChar char="•"/>
        <a:defRPr sz="5527" kern="1200">
          <a:solidFill>
            <a:schemeClr val="tx1"/>
          </a:solidFill>
          <a:latin typeface="+mn-lt"/>
          <a:ea typeface="+mn-ea"/>
          <a:cs typeface="+mn-cs"/>
        </a:defRPr>
      </a:lvl4pPr>
      <a:lvl5pPr marL="6317864" indent="-701985" algn="l" defTabSz="2807940" rtl="0" eaLnBrk="1" latinLnBrk="1" hangingPunct="1">
        <a:lnSpc>
          <a:spcPct val="90000"/>
        </a:lnSpc>
        <a:spcBef>
          <a:spcPts val="1535"/>
        </a:spcBef>
        <a:buFont typeface="Arial" panose="020B0604020202020204" pitchFamily="34" charset="0"/>
        <a:buChar char="•"/>
        <a:defRPr sz="5527" kern="1200">
          <a:solidFill>
            <a:schemeClr val="tx1"/>
          </a:solidFill>
          <a:latin typeface="+mn-lt"/>
          <a:ea typeface="+mn-ea"/>
          <a:cs typeface="+mn-cs"/>
        </a:defRPr>
      </a:lvl5pPr>
      <a:lvl6pPr marL="7721834" indent="-701985" algn="l" defTabSz="2807940" rtl="0" eaLnBrk="1" latinLnBrk="1" hangingPunct="1">
        <a:lnSpc>
          <a:spcPct val="90000"/>
        </a:lnSpc>
        <a:spcBef>
          <a:spcPts val="1535"/>
        </a:spcBef>
        <a:buFont typeface="Arial" panose="020B0604020202020204" pitchFamily="34" charset="0"/>
        <a:buChar char="•"/>
        <a:defRPr sz="5527" kern="1200">
          <a:solidFill>
            <a:schemeClr val="tx1"/>
          </a:solidFill>
          <a:latin typeface="+mn-lt"/>
          <a:ea typeface="+mn-ea"/>
          <a:cs typeface="+mn-cs"/>
        </a:defRPr>
      </a:lvl6pPr>
      <a:lvl7pPr marL="9125803" indent="-701985" algn="l" defTabSz="2807940" rtl="0" eaLnBrk="1" latinLnBrk="1" hangingPunct="1">
        <a:lnSpc>
          <a:spcPct val="90000"/>
        </a:lnSpc>
        <a:spcBef>
          <a:spcPts val="1535"/>
        </a:spcBef>
        <a:buFont typeface="Arial" panose="020B0604020202020204" pitchFamily="34" charset="0"/>
        <a:buChar char="•"/>
        <a:defRPr sz="5527" kern="1200">
          <a:solidFill>
            <a:schemeClr val="tx1"/>
          </a:solidFill>
          <a:latin typeface="+mn-lt"/>
          <a:ea typeface="+mn-ea"/>
          <a:cs typeface="+mn-cs"/>
        </a:defRPr>
      </a:lvl7pPr>
      <a:lvl8pPr marL="10529773" indent="-701985" algn="l" defTabSz="2807940" rtl="0" eaLnBrk="1" latinLnBrk="1" hangingPunct="1">
        <a:lnSpc>
          <a:spcPct val="90000"/>
        </a:lnSpc>
        <a:spcBef>
          <a:spcPts val="1535"/>
        </a:spcBef>
        <a:buFont typeface="Arial" panose="020B0604020202020204" pitchFamily="34" charset="0"/>
        <a:buChar char="•"/>
        <a:defRPr sz="5527" kern="1200">
          <a:solidFill>
            <a:schemeClr val="tx1"/>
          </a:solidFill>
          <a:latin typeface="+mn-lt"/>
          <a:ea typeface="+mn-ea"/>
          <a:cs typeface="+mn-cs"/>
        </a:defRPr>
      </a:lvl8pPr>
      <a:lvl9pPr marL="11933743" indent="-701985" algn="l" defTabSz="2807940" rtl="0" eaLnBrk="1" latinLnBrk="1" hangingPunct="1">
        <a:lnSpc>
          <a:spcPct val="90000"/>
        </a:lnSpc>
        <a:spcBef>
          <a:spcPts val="1535"/>
        </a:spcBef>
        <a:buFont typeface="Arial" panose="020B0604020202020204" pitchFamily="34" charset="0"/>
        <a:buChar char="•"/>
        <a:defRPr sz="5527" kern="1200">
          <a:solidFill>
            <a:schemeClr val="tx1"/>
          </a:solidFill>
          <a:latin typeface="+mn-lt"/>
          <a:ea typeface="+mn-ea"/>
          <a:cs typeface="+mn-cs"/>
        </a:defRPr>
      </a:lvl9pPr>
    </p:bodyStyle>
    <p:otherStyle>
      <a:defPPr>
        <a:defRPr lang="en-US"/>
      </a:defPPr>
      <a:lvl1pPr marL="0" algn="l" defTabSz="2807940" rtl="0" eaLnBrk="1" latinLnBrk="1" hangingPunct="1">
        <a:defRPr sz="5527" kern="1200">
          <a:solidFill>
            <a:schemeClr val="tx1"/>
          </a:solidFill>
          <a:latin typeface="+mn-lt"/>
          <a:ea typeface="+mn-ea"/>
          <a:cs typeface="+mn-cs"/>
        </a:defRPr>
      </a:lvl1pPr>
      <a:lvl2pPr marL="1403970" algn="l" defTabSz="2807940" rtl="0" eaLnBrk="1" latinLnBrk="1" hangingPunct="1">
        <a:defRPr sz="5527" kern="1200">
          <a:solidFill>
            <a:schemeClr val="tx1"/>
          </a:solidFill>
          <a:latin typeface="+mn-lt"/>
          <a:ea typeface="+mn-ea"/>
          <a:cs typeface="+mn-cs"/>
        </a:defRPr>
      </a:lvl2pPr>
      <a:lvl3pPr marL="2807940" algn="l" defTabSz="2807940" rtl="0" eaLnBrk="1" latinLnBrk="1" hangingPunct="1">
        <a:defRPr sz="5527" kern="1200">
          <a:solidFill>
            <a:schemeClr val="tx1"/>
          </a:solidFill>
          <a:latin typeface="+mn-lt"/>
          <a:ea typeface="+mn-ea"/>
          <a:cs typeface="+mn-cs"/>
        </a:defRPr>
      </a:lvl3pPr>
      <a:lvl4pPr marL="4211909" algn="l" defTabSz="2807940" rtl="0" eaLnBrk="1" latinLnBrk="1" hangingPunct="1">
        <a:defRPr sz="5527" kern="1200">
          <a:solidFill>
            <a:schemeClr val="tx1"/>
          </a:solidFill>
          <a:latin typeface="+mn-lt"/>
          <a:ea typeface="+mn-ea"/>
          <a:cs typeface="+mn-cs"/>
        </a:defRPr>
      </a:lvl4pPr>
      <a:lvl5pPr marL="5615879" algn="l" defTabSz="2807940" rtl="0" eaLnBrk="1" latinLnBrk="1" hangingPunct="1">
        <a:defRPr sz="5527" kern="1200">
          <a:solidFill>
            <a:schemeClr val="tx1"/>
          </a:solidFill>
          <a:latin typeface="+mn-lt"/>
          <a:ea typeface="+mn-ea"/>
          <a:cs typeface="+mn-cs"/>
        </a:defRPr>
      </a:lvl5pPr>
      <a:lvl6pPr marL="7019849" algn="l" defTabSz="2807940" rtl="0" eaLnBrk="1" latinLnBrk="1" hangingPunct="1">
        <a:defRPr sz="5527" kern="1200">
          <a:solidFill>
            <a:schemeClr val="tx1"/>
          </a:solidFill>
          <a:latin typeface="+mn-lt"/>
          <a:ea typeface="+mn-ea"/>
          <a:cs typeface="+mn-cs"/>
        </a:defRPr>
      </a:lvl6pPr>
      <a:lvl7pPr marL="8423819" algn="l" defTabSz="2807940" rtl="0" eaLnBrk="1" latinLnBrk="1" hangingPunct="1">
        <a:defRPr sz="5527" kern="1200">
          <a:solidFill>
            <a:schemeClr val="tx1"/>
          </a:solidFill>
          <a:latin typeface="+mn-lt"/>
          <a:ea typeface="+mn-ea"/>
          <a:cs typeface="+mn-cs"/>
        </a:defRPr>
      </a:lvl7pPr>
      <a:lvl8pPr marL="9827788" algn="l" defTabSz="2807940" rtl="0" eaLnBrk="1" latinLnBrk="1" hangingPunct="1">
        <a:defRPr sz="5527" kern="1200">
          <a:solidFill>
            <a:schemeClr val="tx1"/>
          </a:solidFill>
          <a:latin typeface="+mn-lt"/>
          <a:ea typeface="+mn-ea"/>
          <a:cs typeface="+mn-cs"/>
        </a:defRPr>
      </a:lvl8pPr>
      <a:lvl9pPr marL="11231758" algn="l" defTabSz="2807940" rtl="0" eaLnBrk="1" latinLnBrk="1" hangingPunct="1">
        <a:defRPr sz="552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 name="직사각형 3">
            <a:extLst>
              <a:ext uri="{FF2B5EF4-FFF2-40B4-BE49-F238E27FC236}">
                <a16:creationId xmlns:a16="http://schemas.microsoft.com/office/drawing/2014/main" id="{9D3FC46D-C241-421D-B525-DA9958CC62A8}"/>
              </a:ext>
            </a:extLst>
          </p:cNvPr>
          <p:cNvSpPr/>
          <p:nvPr/>
        </p:nvSpPr>
        <p:spPr>
          <a:xfrm>
            <a:off x="0" y="3"/>
            <a:ext cx="28079700" cy="6471970"/>
          </a:xfrm>
          <a:prstGeom prst="rect">
            <a:avLst/>
          </a:prstGeom>
          <a:solidFill>
            <a:srgbClr val="669E40"/>
          </a:solidFill>
          <a:ln>
            <a:noFill/>
          </a:ln>
        </p:spPr>
        <p:style>
          <a:lnRef idx="2">
            <a:schemeClr val="accent1">
              <a:shade val="50000"/>
            </a:schemeClr>
          </a:lnRef>
          <a:fillRef idx="1">
            <a:schemeClr val="accent1"/>
          </a:fillRef>
          <a:effectRef idx="0">
            <a:schemeClr val="accent1"/>
          </a:effectRef>
          <a:fontRef idx="minor">
            <a:schemeClr val="lt1"/>
          </a:fontRef>
        </p:style>
        <p:txBody>
          <a:bodyPr bIns="552037" rtlCol="0" anchor="b" anchorCtr="0"/>
          <a:lstStyle/>
          <a:p>
            <a:pPr algn="ctr">
              <a:spcBef>
                <a:spcPts val="920"/>
              </a:spcBef>
            </a:pPr>
            <a:r>
              <a:rPr lang="ko-KR" altLang="en-US" sz="4907" b="1" dirty="0">
                <a:solidFill>
                  <a:schemeClr val="bg1"/>
                </a:solidFill>
                <a:latin typeface="+mn-ea"/>
              </a:rPr>
              <a:t>미래융합연구원 </a:t>
            </a:r>
            <a:r>
              <a:rPr lang="en-US" altLang="ko-KR" sz="4907" b="1" dirty="0">
                <a:solidFill>
                  <a:schemeClr val="bg1"/>
                </a:solidFill>
                <a:latin typeface="+mn-ea"/>
              </a:rPr>
              <a:t>2025 </a:t>
            </a:r>
            <a:r>
              <a:rPr lang="ko-KR" altLang="en-US" sz="4907" b="1" dirty="0">
                <a:solidFill>
                  <a:schemeClr val="bg1"/>
                </a:solidFill>
                <a:latin typeface="+mn-ea"/>
              </a:rPr>
              <a:t>연세 </a:t>
            </a:r>
            <a:r>
              <a:rPr lang="en-US" altLang="ko-KR" sz="4907" b="1" dirty="0">
                <a:solidFill>
                  <a:schemeClr val="bg1"/>
                </a:solidFill>
                <a:latin typeface="+mn-ea"/>
              </a:rPr>
              <a:t>Junior </a:t>
            </a:r>
            <a:r>
              <a:rPr lang="ko-KR" altLang="en-US" sz="4907" b="1" dirty="0">
                <a:solidFill>
                  <a:schemeClr val="bg1"/>
                </a:solidFill>
                <a:latin typeface="+mn-ea"/>
              </a:rPr>
              <a:t>융합연구그룹 </a:t>
            </a:r>
            <a:endParaRPr lang="en-US" altLang="ko-KR" sz="4907" b="1" dirty="0">
              <a:solidFill>
                <a:schemeClr val="bg1"/>
              </a:solidFill>
              <a:latin typeface="+mn-ea"/>
            </a:endParaRPr>
          </a:p>
          <a:p>
            <a:pPr algn="ctr">
              <a:spcBef>
                <a:spcPts val="920"/>
              </a:spcBef>
            </a:pPr>
            <a:r>
              <a:rPr lang="ko-KR" altLang="en-US" sz="4907" b="1" dirty="0">
                <a:solidFill>
                  <a:schemeClr val="bg1"/>
                </a:solidFill>
                <a:latin typeface="+mn-ea"/>
              </a:rPr>
              <a:t>연구성과보고서</a:t>
            </a:r>
            <a:r>
              <a:rPr lang="en-US" altLang="ko-KR" sz="4907" b="1" dirty="0">
                <a:solidFill>
                  <a:schemeClr val="bg1"/>
                </a:solidFill>
                <a:latin typeface="+mn-ea"/>
              </a:rPr>
              <a:t>, </a:t>
            </a:r>
            <a:r>
              <a:rPr lang="ko-KR" altLang="en-US" sz="4907" b="1" dirty="0">
                <a:solidFill>
                  <a:schemeClr val="bg1"/>
                </a:solidFill>
                <a:latin typeface="+mn-ea"/>
              </a:rPr>
              <a:t>리뷰지 원고</a:t>
            </a:r>
            <a:r>
              <a:rPr lang="en-US" altLang="ko-KR" sz="4907" b="1" dirty="0">
                <a:solidFill>
                  <a:schemeClr val="bg1"/>
                </a:solidFill>
                <a:latin typeface="+mn-ea"/>
              </a:rPr>
              <a:t>, </a:t>
            </a:r>
            <a:r>
              <a:rPr lang="ko-KR" altLang="en-US" sz="4907" b="1" dirty="0">
                <a:solidFill>
                  <a:schemeClr val="bg1"/>
                </a:solidFill>
                <a:latin typeface="+mn-ea"/>
              </a:rPr>
              <a:t>성과포스터에 대한 </a:t>
            </a:r>
            <a:r>
              <a:rPr lang="ko-KR" altLang="ko-KR" sz="4907" b="1" dirty="0"/>
              <a:t>효과</a:t>
            </a:r>
            <a:endParaRPr lang="en-US" altLang="ko-KR" sz="4907" dirty="0">
              <a:solidFill>
                <a:schemeClr val="bg1"/>
              </a:solidFill>
              <a:latin typeface="+mn-ea"/>
              <a:cs typeface="Arial" panose="020B0604020202020204" pitchFamily="34" charset="0"/>
            </a:endParaRPr>
          </a:p>
          <a:p>
            <a:pPr algn="ctr"/>
            <a:r>
              <a:rPr lang="en-US" altLang="ko-KR" sz="3680" dirty="0">
                <a:solidFill>
                  <a:schemeClr val="bg1"/>
                </a:solidFill>
                <a:latin typeface="나눔스퀘어라운드 Bold" panose="020B0600000101010101" pitchFamily="50" charset="-127"/>
                <a:ea typeface="나눔스퀘어라운드 Bold" panose="020B0600000101010101" pitchFamily="50" charset="-127"/>
                <a:cs typeface="Arial" panose="020B0604020202020204" pitchFamily="34" charset="0"/>
              </a:rPr>
              <a:t>ooo</a:t>
            </a:r>
            <a:r>
              <a:rPr lang="en-US" altLang="ko-KR" sz="3680" baseline="30000" dirty="0">
                <a:solidFill>
                  <a:schemeClr val="bg1"/>
                </a:solidFill>
                <a:latin typeface="나눔스퀘어라운드 Bold" panose="020B0600000101010101" pitchFamily="50" charset="-127"/>
                <a:ea typeface="나눔스퀘어라운드 Bold" panose="020B0600000101010101" pitchFamily="50" charset="-127"/>
                <a:cs typeface="Arial" panose="020B0604020202020204" pitchFamily="34" charset="0"/>
              </a:rPr>
              <a:t>1</a:t>
            </a:r>
            <a:r>
              <a:rPr lang="en-US" altLang="ko-KR" sz="3680" dirty="0">
                <a:solidFill>
                  <a:schemeClr val="bg1"/>
                </a:solidFill>
                <a:latin typeface="나눔스퀘어라운드 Bold" panose="020B0600000101010101" pitchFamily="50" charset="-127"/>
                <a:ea typeface="나눔스퀘어라운드 Bold" panose="020B0600000101010101" pitchFamily="50" charset="-127"/>
                <a:cs typeface="Arial" panose="020B0604020202020204" pitchFamily="34" charset="0"/>
              </a:rPr>
              <a:t>, ooo</a:t>
            </a:r>
            <a:r>
              <a:rPr lang="en-US" altLang="ko-KR" sz="3680" baseline="30000" dirty="0">
                <a:solidFill>
                  <a:schemeClr val="bg1"/>
                </a:solidFill>
                <a:latin typeface="나눔스퀘어라운드 Bold" panose="020B0600000101010101" pitchFamily="50" charset="-127"/>
                <a:ea typeface="나눔스퀘어라운드 Bold" panose="020B0600000101010101" pitchFamily="50" charset="-127"/>
                <a:cs typeface="Arial" panose="020B0604020202020204" pitchFamily="34" charset="0"/>
              </a:rPr>
              <a:t>2</a:t>
            </a:r>
            <a:r>
              <a:rPr lang="en-US" altLang="ko-KR" sz="3680" dirty="0">
                <a:solidFill>
                  <a:schemeClr val="bg1"/>
                </a:solidFill>
                <a:latin typeface="나눔스퀘어라운드 Bold" panose="020B0600000101010101" pitchFamily="50" charset="-127"/>
                <a:ea typeface="나눔스퀘어라운드 Bold" panose="020B0600000101010101" pitchFamily="50" charset="-127"/>
                <a:cs typeface="Arial" panose="020B0604020202020204" pitchFamily="34" charset="0"/>
              </a:rPr>
              <a:t>, ooo</a:t>
            </a:r>
            <a:r>
              <a:rPr lang="en-US" altLang="ko-KR" sz="3680" baseline="30000" dirty="0">
                <a:solidFill>
                  <a:schemeClr val="bg1"/>
                </a:solidFill>
                <a:latin typeface="나눔스퀘어라운드 Bold" panose="020B0600000101010101" pitchFamily="50" charset="-127"/>
                <a:ea typeface="나눔스퀘어라운드 Bold" panose="020B0600000101010101" pitchFamily="50" charset="-127"/>
                <a:cs typeface="Arial" panose="020B0604020202020204" pitchFamily="34" charset="0"/>
              </a:rPr>
              <a:t>1</a:t>
            </a:r>
            <a:r>
              <a:rPr lang="en-US" altLang="ko-KR" sz="3680" dirty="0">
                <a:solidFill>
                  <a:schemeClr val="bg1"/>
                </a:solidFill>
                <a:latin typeface="나눔스퀘어라운드 Bold" panose="020B0600000101010101" pitchFamily="50" charset="-127"/>
                <a:ea typeface="나눔스퀘어라운드 Bold" panose="020B0600000101010101" pitchFamily="50" charset="-127"/>
                <a:cs typeface="Arial" panose="020B0604020202020204" pitchFamily="34" charset="0"/>
              </a:rPr>
              <a:t>, ooo</a:t>
            </a:r>
            <a:r>
              <a:rPr lang="en-US" altLang="ko-KR" sz="3680" baseline="30000" dirty="0">
                <a:solidFill>
                  <a:schemeClr val="bg1"/>
                </a:solidFill>
                <a:latin typeface="나눔스퀘어라운드 Bold" panose="020B0600000101010101" pitchFamily="50" charset="-127"/>
                <a:ea typeface="나눔스퀘어라운드 Bold" panose="020B0600000101010101" pitchFamily="50" charset="-127"/>
                <a:cs typeface="Arial" panose="020B0604020202020204" pitchFamily="34" charset="0"/>
              </a:rPr>
              <a:t>1</a:t>
            </a:r>
          </a:p>
          <a:p>
            <a:pPr algn="ctr">
              <a:lnSpc>
                <a:spcPct val="150000"/>
              </a:lnSpc>
              <a:spcBef>
                <a:spcPts val="920"/>
              </a:spcBef>
            </a:pPr>
            <a:r>
              <a:rPr lang="en-US" altLang="ko-KR" sz="3067" baseline="30000" dirty="0">
                <a:solidFill>
                  <a:schemeClr val="bg1"/>
                </a:solidFill>
                <a:latin typeface="나눔스퀘어라운드 Bold" panose="020B0600000101010101" pitchFamily="50" charset="-127"/>
                <a:ea typeface="나눔스퀘어라운드 Bold" panose="020B0600000101010101" pitchFamily="50" charset="-127"/>
                <a:cs typeface="Arial" panose="020B0604020202020204" pitchFamily="34" charset="0"/>
              </a:rPr>
              <a:t>1</a:t>
            </a:r>
            <a:r>
              <a:rPr lang="ko-KR" altLang="en-US" sz="3067" dirty="0">
                <a:solidFill>
                  <a:schemeClr val="bg1"/>
                </a:solidFill>
                <a:latin typeface="나눔스퀘어라운드 Bold" panose="020B0600000101010101" pitchFamily="50" charset="-127"/>
                <a:ea typeface="나눔스퀘어라운드 Bold" panose="020B0600000101010101" pitchFamily="50" charset="-127"/>
                <a:cs typeface="Arial" panose="020B0604020202020204" pitchFamily="34" charset="0"/>
              </a:rPr>
              <a:t>연세대학교 </a:t>
            </a:r>
            <a:r>
              <a:rPr lang="en-US" altLang="ko-KR" sz="3067" dirty="0" err="1">
                <a:solidFill>
                  <a:schemeClr val="bg1"/>
                </a:solidFill>
                <a:latin typeface="나눔스퀘어라운드 Bold" panose="020B0600000101010101" pitchFamily="50" charset="-127"/>
                <a:ea typeface="나눔스퀘어라운드 Bold" panose="020B0600000101010101" pitchFamily="50" charset="-127"/>
                <a:cs typeface="Arial" panose="020B0604020202020204" pitchFamily="34" charset="0"/>
              </a:rPr>
              <a:t>ooo</a:t>
            </a:r>
            <a:r>
              <a:rPr lang="ko-KR" altLang="en-US" sz="3067" dirty="0">
                <a:solidFill>
                  <a:schemeClr val="bg1"/>
                </a:solidFill>
                <a:latin typeface="나눔스퀘어라운드 Bold" panose="020B0600000101010101" pitchFamily="50" charset="-127"/>
                <a:ea typeface="나눔스퀘어라운드 Bold" panose="020B0600000101010101" pitchFamily="50" charset="-127"/>
                <a:cs typeface="Arial" panose="020B0604020202020204" pitchFamily="34" charset="0"/>
              </a:rPr>
              <a:t>과</a:t>
            </a:r>
            <a:r>
              <a:rPr lang="en-US" altLang="ko-KR" sz="3067" dirty="0">
                <a:solidFill>
                  <a:schemeClr val="bg1"/>
                </a:solidFill>
                <a:latin typeface="나눔스퀘어라운드 Bold" panose="020B0600000101010101" pitchFamily="50" charset="-127"/>
                <a:ea typeface="나눔스퀘어라운드 Bold" panose="020B0600000101010101" pitchFamily="50" charset="-127"/>
                <a:cs typeface="Arial" panose="020B0604020202020204" pitchFamily="34" charset="0"/>
              </a:rPr>
              <a:t>,</a:t>
            </a:r>
            <a:r>
              <a:rPr lang="ko-KR" altLang="en-US" sz="3067" dirty="0">
                <a:solidFill>
                  <a:schemeClr val="bg1"/>
                </a:solidFill>
                <a:latin typeface="나눔스퀘어라운드 Bold" panose="020B0600000101010101" pitchFamily="50" charset="-127"/>
                <a:ea typeface="나눔스퀘어라운드 Bold" panose="020B0600000101010101" pitchFamily="50" charset="-127"/>
                <a:cs typeface="Arial" panose="020B0604020202020204" pitchFamily="34" charset="0"/>
              </a:rPr>
              <a:t> </a:t>
            </a:r>
            <a:r>
              <a:rPr lang="en-US" altLang="ko-KR" sz="3067" baseline="30000" dirty="0">
                <a:solidFill>
                  <a:schemeClr val="bg1"/>
                </a:solidFill>
                <a:latin typeface="나눔스퀘어라운드 Bold" panose="020B0600000101010101" pitchFamily="50" charset="-127"/>
                <a:ea typeface="나눔스퀘어라운드 Bold" panose="020B0600000101010101" pitchFamily="50" charset="-127"/>
                <a:cs typeface="Arial" panose="020B0604020202020204" pitchFamily="34" charset="0"/>
              </a:rPr>
              <a:t>2</a:t>
            </a:r>
            <a:r>
              <a:rPr lang="ko-KR" altLang="en-US" sz="3067" dirty="0">
                <a:solidFill>
                  <a:schemeClr val="bg1"/>
                </a:solidFill>
                <a:latin typeface="나눔스퀘어라운드 Bold" panose="020B0600000101010101" pitchFamily="50" charset="-127"/>
                <a:ea typeface="나눔스퀘어라운드 Bold" panose="020B0600000101010101" pitchFamily="50" charset="-127"/>
                <a:cs typeface="Arial" panose="020B0604020202020204" pitchFamily="34" charset="0"/>
              </a:rPr>
              <a:t>연세대학교 </a:t>
            </a:r>
            <a:r>
              <a:rPr lang="en-US" altLang="ko-KR" sz="3067" dirty="0" err="1">
                <a:solidFill>
                  <a:schemeClr val="bg1"/>
                </a:solidFill>
                <a:latin typeface="나눔스퀘어라운드 Bold" panose="020B0600000101010101" pitchFamily="50" charset="-127"/>
                <a:ea typeface="나눔스퀘어라운드 Bold" panose="020B0600000101010101" pitchFamily="50" charset="-127"/>
                <a:cs typeface="Arial" panose="020B0604020202020204" pitchFamily="34" charset="0"/>
              </a:rPr>
              <a:t>ooo</a:t>
            </a:r>
            <a:r>
              <a:rPr lang="ko-KR" altLang="en-US" sz="3067" dirty="0">
                <a:solidFill>
                  <a:schemeClr val="bg1"/>
                </a:solidFill>
                <a:latin typeface="나눔스퀘어라운드 Bold" panose="020B0600000101010101" pitchFamily="50" charset="-127"/>
                <a:ea typeface="나눔스퀘어라운드 Bold" panose="020B0600000101010101" pitchFamily="50" charset="-127"/>
                <a:cs typeface="Arial" panose="020B0604020202020204" pitchFamily="34" charset="0"/>
              </a:rPr>
              <a:t>과</a:t>
            </a:r>
            <a:endParaRPr lang="en-US" altLang="ko-KR" sz="8281" dirty="0">
              <a:solidFill>
                <a:schemeClr val="bg1"/>
              </a:solidFill>
              <a:latin typeface="나눔스퀘어라운드 Bold" panose="020B0600000101010101" pitchFamily="50" charset="-127"/>
              <a:ea typeface="나눔스퀘어라운드 Bold" panose="020B0600000101010101" pitchFamily="50" charset="-127"/>
              <a:cs typeface="Arial" panose="020B0604020202020204" pitchFamily="34" charset="0"/>
            </a:endParaRPr>
          </a:p>
          <a:p>
            <a:pPr algn="ctr">
              <a:lnSpc>
                <a:spcPct val="150000"/>
              </a:lnSpc>
              <a:spcBef>
                <a:spcPts val="920"/>
              </a:spcBef>
            </a:pPr>
            <a:endParaRPr lang="en-US" altLang="ko-KR" sz="1227" dirty="0">
              <a:solidFill>
                <a:schemeClr val="bg1"/>
              </a:solidFill>
              <a:latin typeface="나눔스퀘어라운드 Bold" panose="020B0600000101010101" pitchFamily="50" charset="-127"/>
              <a:ea typeface="나눔스퀘어라운드 Bold" panose="020B0600000101010101" pitchFamily="50" charset="-127"/>
              <a:cs typeface="Arial" panose="020B0604020202020204" pitchFamily="34" charset="0"/>
            </a:endParaRPr>
          </a:p>
        </p:txBody>
      </p:sp>
      <p:sp>
        <p:nvSpPr>
          <p:cNvPr id="5" name="직사각형 4">
            <a:extLst>
              <a:ext uri="{FF2B5EF4-FFF2-40B4-BE49-F238E27FC236}">
                <a16:creationId xmlns:a16="http://schemas.microsoft.com/office/drawing/2014/main" id="{08F402AD-BD58-45B7-B55D-3A953E96D2DF}"/>
              </a:ext>
            </a:extLst>
          </p:cNvPr>
          <p:cNvSpPr/>
          <p:nvPr/>
        </p:nvSpPr>
        <p:spPr>
          <a:xfrm>
            <a:off x="2111908" y="7524553"/>
            <a:ext cx="23840792" cy="41011101"/>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sz="882"/>
          </a:p>
        </p:txBody>
      </p:sp>
      <p:pic>
        <p:nvPicPr>
          <p:cNvPr id="6" name="그림 5">
            <a:extLst>
              <a:ext uri="{FF2B5EF4-FFF2-40B4-BE49-F238E27FC236}">
                <a16:creationId xmlns:a16="http://schemas.microsoft.com/office/drawing/2014/main" id="{65CFCCE7-F892-415B-A7BF-00F934E00D88}"/>
              </a:ext>
            </a:extLst>
          </p:cNvPr>
          <p:cNvPicPr>
            <a:picLocks noChangeAspect="1"/>
          </p:cNvPicPr>
          <p:nvPr/>
        </p:nvPicPr>
        <p:blipFill>
          <a:blip r:embed="rId2"/>
          <a:stretch>
            <a:fillRect/>
          </a:stretch>
        </p:blipFill>
        <p:spPr>
          <a:xfrm>
            <a:off x="373713" y="409225"/>
            <a:ext cx="4885130" cy="1468840"/>
          </a:xfrm>
          <a:prstGeom prst="rect">
            <a:avLst/>
          </a:prstGeom>
        </p:spPr>
      </p:pic>
      <p:sp>
        <p:nvSpPr>
          <p:cNvPr id="7" name="TextBox 6">
            <a:extLst>
              <a:ext uri="{FF2B5EF4-FFF2-40B4-BE49-F238E27FC236}">
                <a16:creationId xmlns:a16="http://schemas.microsoft.com/office/drawing/2014/main" id="{B96106F2-E9B9-4B99-8DC7-0A1CC985BA16}"/>
              </a:ext>
            </a:extLst>
          </p:cNvPr>
          <p:cNvSpPr txBox="1"/>
          <p:nvPr/>
        </p:nvSpPr>
        <p:spPr>
          <a:xfrm>
            <a:off x="20145441" y="5596182"/>
            <a:ext cx="6847889" cy="611386"/>
          </a:xfrm>
          <a:prstGeom prst="rect">
            <a:avLst/>
          </a:prstGeom>
          <a:noFill/>
          <a:ln>
            <a:solidFill>
              <a:schemeClr val="bg1"/>
            </a:solidFill>
          </a:ln>
        </p:spPr>
        <p:txBody>
          <a:bodyPr wrap="square" rtlCol="0">
            <a:spAutoFit/>
          </a:bodyPr>
          <a:lstStyle/>
          <a:p>
            <a:pPr algn="ctr"/>
            <a:r>
              <a:rPr lang="en-US" altLang="ko-KR" sz="3373" dirty="0">
                <a:solidFill>
                  <a:schemeClr val="bg1"/>
                </a:solidFill>
                <a:latin typeface="+mn-ea"/>
                <a:cs typeface="Arial" panose="020B0604020202020204" pitchFamily="34" charset="0"/>
              </a:rPr>
              <a:t>Contact:           @yonsei.ac.kr</a:t>
            </a:r>
          </a:p>
        </p:txBody>
      </p:sp>
      <p:sp>
        <p:nvSpPr>
          <p:cNvPr id="8" name="직사각형 7">
            <a:extLst>
              <a:ext uri="{FF2B5EF4-FFF2-40B4-BE49-F238E27FC236}">
                <a16:creationId xmlns:a16="http://schemas.microsoft.com/office/drawing/2014/main" id="{F484E52B-A33D-4C7D-BD5C-D4427D8438F2}"/>
              </a:ext>
            </a:extLst>
          </p:cNvPr>
          <p:cNvSpPr/>
          <p:nvPr/>
        </p:nvSpPr>
        <p:spPr>
          <a:xfrm>
            <a:off x="2514685" y="7953491"/>
            <a:ext cx="23013349" cy="836765"/>
          </a:xfrm>
          <a:prstGeom prst="rect">
            <a:avLst/>
          </a:prstGeom>
          <a:solidFill>
            <a:srgbClr val="669E40"/>
          </a:solidFill>
          <a:ln>
            <a:solidFill>
              <a:srgbClr val="6094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3067" dirty="0">
                <a:solidFill>
                  <a:schemeClr val="bg1"/>
                </a:solidFill>
                <a:latin typeface="나눔스퀘어라운드 Bold" panose="020B0600000101010101" pitchFamily="50" charset="-127"/>
                <a:ea typeface="나눔스퀘어라운드 Bold" panose="020B0600000101010101" pitchFamily="50" charset="-127"/>
              </a:rPr>
              <a:t>연구 활동</a:t>
            </a:r>
          </a:p>
        </p:txBody>
      </p:sp>
      <p:sp>
        <p:nvSpPr>
          <p:cNvPr id="11" name="직사각형 10">
            <a:extLst>
              <a:ext uri="{FF2B5EF4-FFF2-40B4-BE49-F238E27FC236}">
                <a16:creationId xmlns:a16="http://schemas.microsoft.com/office/drawing/2014/main" id="{4AFEC699-83AD-48F4-B62E-DFAF5B550EA7}"/>
              </a:ext>
            </a:extLst>
          </p:cNvPr>
          <p:cNvSpPr/>
          <p:nvPr/>
        </p:nvSpPr>
        <p:spPr>
          <a:xfrm>
            <a:off x="2514685" y="8790263"/>
            <a:ext cx="23013349" cy="9489864"/>
          </a:xfrm>
          <a:prstGeom prst="rect">
            <a:avLst/>
          </a:prstGeom>
          <a:solidFill>
            <a:schemeClr val="bg1"/>
          </a:solidFill>
          <a:ln>
            <a:solidFill>
              <a:srgbClr val="60943C"/>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endParaRPr lang="ko-KR" altLang="en-US" sz="882" dirty="0">
              <a:latin typeface="나눔스퀘어라운드 Bold" panose="020B0600000101010101" pitchFamily="50" charset="-127"/>
              <a:ea typeface="나눔스퀘어라운드 Bold" panose="020B0600000101010101" pitchFamily="50" charset="-127"/>
            </a:endParaRPr>
          </a:p>
        </p:txBody>
      </p:sp>
      <p:sp>
        <p:nvSpPr>
          <p:cNvPr id="22" name="TextBox 21">
            <a:extLst>
              <a:ext uri="{FF2B5EF4-FFF2-40B4-BE49-F238E27FC236}">
                <a16:creationId xmlns:a16="http://schemas.microsoft.com/office/drawing/2014/main" id="{DC9D78F7-CD01-4EF1-94EE-EF886225B40B}"/>
              </a:ext>
            </a:extLst>
          </p:cNvPr>
          <p:cNvSpPr txBox="1"/>
          <p:nvPr/>
        </p:nvSpPr>
        <p:spPr>
          <a:xfrm>
            <a:off x="2747614" y="9222149"/>
            <a:ext cx="22585198" cy="4999510"/>
          </a:xfrm>
          <a:prstGeom prst="rect">
            <a:avLst/>
          </a:prstGeom>
          <a:noFill/>
        </p:spPr>
        <p:txBody>
          <a:bodyPr wrap="square" rtlCol="0">
            <a:spAutoFit/>
          </a:bodyPr>
          <a:lstStyle/>
          <a:p>
            <a:pPr marL="350376" indent="-350376">
              <a:buFont typeface="Arial" panose="020B0604020202020204" pitchFamily="34" charset="0"/>
              <a:buChar char="•"/>
            </a:pPr>
            <a:r>
              <a:rPr lang="ko-KR" altLang="en-US" sz="2453" b="1" dirty="0">
                <a:latin typeface="나눔스퀘어라운드 Bold" panose="020B0600000101010101" pitchFamily="50" charset="-127"/>
                <a:ea typeface="나눔스퀘어라운드 Bold" panose="020B0600000101010101" pitchFamily="50" charset="-127"/>
              </a:rPr>
              <a:t>연구 목적</a:t>
            </a:r>
            <a:endParaRPr lang="en-US" altLang="ko-KR" sz="2453" b="1" dirty="0">
              <a:latin typeface="나눔스퀘어라운드 Bold" panose="020B0600000101010101" pitchFamily="50" charset="-127"/>
              <a:ea typeface="나눔스퀘어라운드 Bold" panose="020B0600000101010101" pitchFamily="50" charset="-127"/>
            </a:endParaRPr>
          </a:p>
          <a:p>
            <a:r>
              <a:rPr lang="en-US" altLang="ko-KR" sz="2453" dirty="0">
                <a:latin typeface="나눔스퀘어라운드 Bold" panose="020B0600000101010101" pitchFamily="50" charset="-127"/>
                <a:ea typeface="나눔스퀘어라운드 Bold" panose="020B0600000101010101" pitchFamily="50" charset="-127"/>
              </a:rPr>
              <a:t>   - </a:t>
            </a:r>
            <a:r>
              <a:rPr lang="ko-KR" altLang="en-US" sz="2453" dirty="0">
                <a:latin typeface="나눔스퀘어라운드 Bold" panose="020B0600000101010101" pitchFamily="50" charset="-127"/>
                <a:ea typeface="나눔스퀘어라운드 Bold" panose="020B0600000101010101" pitchFamily="50" charset="-127"/>
              </a:rPr>
              <a:t>미래융합연구원의 </a:t>
            </a:r>
            <a:r>
              <a:rPr lang="ko-KR" altLang="en-US" sz="2453" dirty="0" err="1">
                <a:latin typeface="나눔스퀘어라운드 Bold" panose="020B0600000101010101" pitchFamily="50" charset="-127"/>
                <a:ea typeface="나눔스퀘어라운드 Bold" panose="020B0600000101010101" pitchFamily="50" charset="-127"/>
              </a:rPr>
              <a:t>학술확동을</a:t>
            </a:r>
            <a:r>
              <a:rPr lang="ko-KR" altLang="en-US" sz="2453" dirty="0">
                <a:latin typeface="나눔스퀘어라운드 Bold" panose="020B0600000101010101" pitchFamily="50" charset="-127"/>
                <a:ea typeface="나눔스퀘어라운드 Bold" panose="020B0600000101010101" pitchFamily="50" charset="-127"/>
              </a:rPr>
              <a:t> 기획 및 운영하여 융합연구에 대한 효과를 확인하고자 함</a:t>
            </a:r>
            <a:r>
              <a:rPr lang="en-US" altLang="ko-KR" sz="2453" dirty="0">
                <a:latin typeface="나눔스퀘어라운드 Bold" panose="020B0600000101010101" pitchFamily="50" charset="-127"/>
                <a:ea typeface="나눔스퀘어라운드 Bold" panose="020B0600000101010101" pitchFamily="50" charset="-127"/>
              </a:rPr>
              <a:t>. </a:t>
            </a:r>
          </a:p>
          <a:p>
            <a:r>
              <a:rPr lang="en-US" altLang="ko-KR" sz="2453" dirty="0">
                <a:latin typeface="나눔스퀘어라운드 Bold" panose="020B0600000101010101" pitchFamily="50" charset="-127"/>
                <a:ea typeface="나눔스퀘어라운드 Bold" panose="020B0600000101010101" pitchFamily="50" charset="-127"/>
              </a:rPr>
              <a:t>   - </a:t>
            </a:r>
            <a:r>
              <a:rPr lang="ko-KR" altLang="en-US" sz="2453" dirty="0">
                <a:latin typeface="나눔스퀘어라운드 Bold" panose="020B0600000101010101" pitchFamily="50" charset="-127"/>
                <a:ea typeface="나눔스퀘어라운드 Bold" panose="020B0600000101010101" pitchFamily="50" charset="-127"/>
              </a:rPr>
              <a:t>연세</a:t>
            </a:r>
            <a:r>
              <a:rPr lang="en-US" altLang="ko-KR" sz="2453" dirty="0">
                <a:latin typeface="나눔스퀘어라운드 Bold" panose="020B0600000101010101" pitchFamily="50" charset="-127"/>
                <a:ea typeface="나눔스퀘어라운드 Bold" panose="020B0600000101010101" pitchFamily="50" charset="-127"/>
              </a:rPr>
              <a:t> Junior </a:t>
            </a:r>
            <a:r>
              <a:rPr lang="ko-KR" altLang="en-US" sz="2453" dirty="0">
                <a:latin typeface="나눔스퀘어라운드 Bold" panose="020B0600000101010101" pitchFamily="50" charset="-127"/>
                <a:ea typeface="나눔스퀘어라운드 Bold" panose="020B0600000101010101" pitchFamily="50" charset="-127"/>
              </a:rPr>
              <a:t>융합연구그룹 성과를 분석하고자 함</a:t>
            </a:r>
            <a:r>
              <a:rPr lang="en-US" altLang="ko-KR" sz="2453" dirty="0">
                <a:latin typeface="나눔스퀘어라운드 Bold" panose="020B0600000101010101" pitchFamily="50" charset="-127"/>
                <a:ea typeface="나눔스퀘어라운드 Bold" panose="020B0600000101010101" pitchFamily="50" charset="-127"/>
              </a:rPr>
              <a:t>.</a:t>
            </a:r>
          </a:p>
          <a:p>
            <a:endParaRPr lang="en-US" altLang="ko-KR" sz="2453" dirty="0">
              <a:latin typeface="나눔스퀘어라운드 Bold" panose="020B0600000101010101" pitchFamily="50" charset="-127"/>
              <a:ea typeface="나눔스퀘어라운드 Bold" panose="020B0600000101010101" pitchFamily="50" charset="-127"/>
            </a:endParaRPr>
          </a:p>
          <a:p>
            <a:pPr marL="350376" indent="-350376">
              <a:buFont typeface="Arial" panose="020B0604020202020204" pitchFamily="34" charset="0"/>
              <a:buChar char="•"/>
            </a:pPr>
            <a:r>
              <a:rPr lang="ko-KR" altLang="en-US" sz="2453" b="1" dirty="0">
                <a:latin typeface="나눔스퀘어라운드 Bold" panose="020B0600000101010101" pitchFamily="50" charset="-127"/>
                <a:ea typeface="나눔스퀘어라운드 Bold" panose="020B0600000101010101" pitchFamily="50" charset="-127"/>
              </a:rPr>
              <a:t>연구 방법 및 기간</a:t>
            </a:r>
            <a:endParaRPr lang="en-US" altLang="ko-KR" sz="2453" b="1" dirty="0">
              <a:latin typeface="나눔스퀘어라운드 Bold" panose="020B0600000101010101" pitchFamily="50" charset="-127"/>
              <a:ea typeface="나눔스퀘어라운드 Bold" panose="020B0600000101010101" pitchFamily="50" charset="-127"/>
            </a:endParaRPr>
          </a:p>
          <a:p>
            <a:pPr marL="551993" indent="-701026"/>
            <a:r>
              <a:rPr lang="en-US" altLang="ko-KR" sz="2453" dirty="0">
                <a:latin typeface="나눔스퀘어라운드 Bold" panose="020B0600000101010101" pitchFamily="50" charset="-127"/>
                <a:ea typeface="나눔스퀘어라운드 Bold" panose="020B0600000101010101" pitchFamily="50" charset="-127"/>
              </a:rPr>
              <a:t>   : </a:t>
            </a:r>
            <a:r>
              <a:rPr lang="ko-KR" altLang="en-US" sz="2453" dirty="0">
                <a:latin typeface="나눔스퀘어라운드 Bold" panose="020B0600000101010101" pitchFamily="50" charset="-127"/>
                <a:ea typeface="나눔스퀘어라운드 Bold" panose="020B0600000101010101" pitchFamily="50" charset="-127"/>
              </a:rPr>
              <a:t>제출된 연구성과보고서</a:t>
            </a:r>
            <a:r>
              <a:rPr lang="en-US" altLang="ko-KR" sz="2453" dirty="0">
                <a:latin typeface="나눔스퀘어라운드 Bold" panose="020B0600000101010101" pitchFamily="50" charset="-127"/>
                <a:ea typeface="나눔스퀘어라운드 Bold" panose="020B0600000101010101" pitchFamily="50" charset="-127"/>
              </a:rPr>
              <a:t>, </a:t>
            </a:r>
            <a:r>
              <a:rPr lang="ko-KR" altLang="en-US" sz="2453" dirty="0">
                <a:latin typeface="나눔스퀘어라운드 Bold" panose="020B0600000101010101" pitchFamily="50" charset="-127"/>
                <a:ea typeface="나눔스퀘어라운드 Bold" panose="020B0600000101010101" pitchFamily="50" charset="-127"/>
              </a:rPr>
              <a:t>리뷰지 원고</a:t>
            </a:r>
            <a:r>
              <a:rPr lang="en-US" altLang="ko-KR" sz="2453" dirty="0">
                <a:latin typeface="나눔스퀘어라운드 Bold" panose="020B0600000101010101" pitchFamily="50" charset="-127"/>
                <a:ea typeface="나눔스퀘어라운드 Bold" panose="020B0600000101010101" pitchFamily="50" charset="-127"/>
              </a:rPr>
              <a:t>, </a:t>
            </a:r>
            <a:r>
              <a:rPr lang="ko-KR" altLang="en-US" sz="2453" dirty="0">
                <a:latin typeface="나눔스퀘어라운드 Bold" panose="020B0600000101010101" pitchFamily="50" charset="-127"/>
                <a:ea typeface="나눔스퀘어라운드 Bold" panose="020B0600000101010101" pitchFamily="50" charset="-127"/>
              </a:rPr>
              <a:t>성과포스터를 확인하여 평가 및 결과 분석을 활동지원간 진행하였음</a:t>
            </a:r>
            <a:r>
              <a:rPr lang="en-US" altLang="ko-KR" sz="2453" dirty="0">
                <a:latin typeface="나눔스퀘어라운드 Bold" panose="020B0600000101010101" pitchFamily="50" charset="-127"/>
                <a:ea typeface="나눔스퀘어라운드 Bold" panose="020B0600000101010101" pitchFamily="50" charset="-127"/>
              </a:rPr>
              <a:t>.</a:t>
            </a:r>
          </a:p>
          <a:p>
            <a:pPr marL="551993" indent="-701026"/>
            <a:endParaRPr lang="en-US" altLang="ko-KR" sz="2453" dirty="0">
              <a:latin typeface="나눔스퀘어라운드 Bold" panose="020B0600000101010101" pitchFamily="50" charset="-127"/>
              <a:ea typeface="나눔스퀘어라운드 Bold" panose="020B0600000101010101" pitchFamily="50" charset="-127"/>
            </a:endParaRPr>
          </a:p>
          <a:p>
            <a:pPr marL="350376" indent="-350376">
              <a:buFont typeface="Arial" panose="020B0604020202020204" pitchFamily="34" charset="0"/>
              <a:buChar char="•"/>
            </a:pPr>
            <a:r>
              <a:rPr lang="ko-KR" altLang="en-US" sz="2453" b="1" dirty="0">
                <a:latin typeface="나눔스퀘어라운드 Bold" panose="020B0600000101010101" pitchFamily="50" charset="-127"/>
                <a:ea typeface="나눔스퀘어라운드 Bold" panose="020B0600000101010101" pitchFamily="50" charset="-127"/>
              </a:rPr>
              <a:t>연구 활동 내용</a:t>
            </a:r>
            <a:endParaRPr lang="en-US" altLang="ko-KR" sz="2453" b="1" dirty="0">
              <a:latin typeface="나눔스퀘어라운드 Bold" panose="020B0600000101010101" pitchFamily="50" charset="-127"/>
              <a:ea typeface="나눔스퀘어라운드 Bold" panose="020B0600000101010101" pitchFamily="50" charset="-127"/>
            </a:endParaRPr>
          </a:p>
          <a:p>
            <a:r>
              <a:rPr lang="ko-KR" altLang="en-US" sz="2453" dirty="0">
                <a:latin typeface="나눔스퀘어라운드 Bold" panose="020B0600000101010101" pitchFamily="50" charset="-127"/>
                <a:ea typeface="나눔스퀘어라운드 Bold" panose="020B0600000101010101" pitchFamily="50" charset="-127"/>
              </a:rPr>
              <a:t>  </a:t>
            </a:r>
            <a:r>
              <a:rPr lang="en-US" altLang="ko-KR" sz="2453" dirty="0">
                <a:latin typeface="나눔스퀘어라운드 Bold" panose="020B0600000101010101" pitchFamily="50" charset="-127"/>
                <a:ea typeface="나눔스퀘어라운드 Bold" panose="020B0600000101010101" pitchFamily="50" charset="-127"/>
              </a:rPr>
              <a:t>- 2025 </a:t>
            </a:r>
            <a:r>
              <a:rPr lang="ko-KR" altLang="en-US" sz="2453" dirty="0">
                <a:latin typeface="나눔스퀘어라운드 Bold" panose="020B0600000101010101" pitchFamily="50" charset="-127"/>
                <a:ea typeface="나눔스퀘어라운드 Bold" panose="020B0600000101010101" pitchFamily="50" charset="-127"/>
              </a:rPr>
              <a:t>연세 </a:t>
            </a:r>
            <a:r>
              <a:rPr lang="en-US" altLang="ko-KR" sz="2453" dirty="0">
                <a:latin typeface="나눔스퀘어라운드 Bold" panose="020B0600000101010101" pitchFamily="50" charset="-127"/>
                <a:ea typeface="나눔스퀘어라운드 Bold" panose="020B0600000101010101" pitchFamily="50" charset="-127"/>
              </a:rPr>
              <a:t>Junior </a:t>
            </a:r>
            <a:r>
              <a:rPr lang="ko-KR" altLang="en-US" sz="2453" dirty="0">
                <a:latin typeface="나눔스퀘어라운드 Bold" panose="020B0600000101010101" pitchFamily="50" charset="-127"/>
                <a:ea typeface="나눔스퀘어라운드 Bold" panose="020B0600000101010101" pitchFamily="50" charset="-127"/>
              </a:rPr>
              <a:t>융합연구그룹 각 팀의 제출자료</a:t>
            </a:r>
            <a:r>
              <a:rPr lang="en-US" altLang="ko-KR" sz="2453" dirty="0">
                <a:latin typeface="나눔스퀘어라운드 Bold" panose="020B0600000101010101" pitchFamily="50" charset="-127"/>
                <a:ea typeface="나눔스퀘어라운드 Bold" panose="020B0600000101010101" pitchFamily="50" charset="-127"/>
              </a:rPr>
              <a:t>(</a:t>
            </a:r>
            <a:r>
              <a:rPr lang="ko-KR" altLang="en-US" sz="2453" dirty="0">
                <a:latin typeface="나눔스퀘어라운드 Bold" panose="020B0600000101010101" pitchFamily="50" charset="-127"/>
                <a:ea typeface="나눔스퀘어라운드 Bold" panose="020B0600000101010101" pitchFamily="50" charset="-127"/>
              </a:rPr>
              <a:t>연구성과보고서</a:t>
            </a:r>
            <a:r>
              <a:rPr lang="en-US" altLang="ko-KR" sz="2453" dirty="0">
                <a:latin typeface="나눔스퀘어라운드 Bold" panose="020B0600000101010101" pitchFamily="50" charset="-127"/>
                <a:ea typeface="나눔스퀘어라운드 Bold" panose="020B0600000101010101" pitchFamily="50" charset="-127"/>
              </a:rPr>
              <a:t>, </a:t>
            </a:r>
            <a:r>
              <a:rPr lang="ko-KR" altLang="en-US" sz="2453" dirty="0">
                <a:latin typeface="나눔스퀘어라운드 Bold" panose="020B0600000101010101" pitchFamily="50" charset="-127"/>
                <a:ea typeface="나눔스퀘어라운드 Bold" panose="020B0600000101010101" pitchFamily="50" charset="-127"/>
              </a:rPr>
              <a:t>리뷰지 원고</a:t>
            </a:r>
            <a:r>
              <a:rPr lang="en-US" altLang="ko-KR" sz="2453" dirty="0">
                <a:latin typeface="나눔스퀘어라운드 Bold" panose="020B0600000101010101" pitchFamily="50" charset="-127"/>
                <a:ea typeface="나눔스퀘어라운드 Bold" panose="020B0600000101010101" pitchFamily="50" charset="-127"/>
              </a:rPr>
              <a:t>, </a:t>
            </a:r>
            <a:r>
              <a:rPr lang="ko-KR" altLang="en-US" sz="2453" dirty="0">
                <a:latin typeface="나눔스퀘어라운드 Bold" panose="020B0600000101010101" pitchFamily="50" charset="-127"/>
                <a:ea typeface="나눔스퀘어라운드 Bold" panose="020B0600000101010101" pitchFamily="50" charset="-127"/>
              </a:rPr>
              <a:t>성과포스터</a:t>
            </a:r>
            <a:r>
              <a:rPr lang="en-US" altLang="ko-KR" sz="2453" dirty="0">
                <a:latin typeface="나눔스퀘어라운드 Bold" panose="020B0600000101010101" pitchFamily="50" charset="-127"/>
                <a:ea typeface="나눔스퀘어라운드 Bold" panose="020B0600000101010101" pitchFamily="50" charset="-127"/>
              </a:rPr>
              <a:t>)</a:t>
            </a:r>
            <a:r>
              <a:rPr lang="ko-KR" altLang="en-US" sz="2453" dirty="0">
                <a:latin typeface="나눔스퀘어라운드 Bold" panose="020B0600000101010101" pitchFamily="50" charset="-127"/>
                <a:ea typeface="나눔스퀘어라운드 Bold" panose="020B0600000101010101" pitchFamily="50" charset="-127"/>
              </a:rPr>
              <a:t>를 수집</a:t>
            </a:r>
            <a:r>
              <a:rPr lang="en-US" altLang="ko-KR" sz="2453" dirty="0">
                <a:latin typeface="나눔스퀘어라운드 Bold" panose="020B0600000101010101" pitchFamily="50" charset="-127"/>
                <a:ea typeface="나눔스퀘어라운드 Bold" panose="020B0600000101010101" pitchFamily="50" charset="-127"/>
              </a:rPr>
              <a:t>·</a:t>
            </a:r>
            <a:r>
              <a:rPr lang="ko-KR" altLang="en-US" sz="2453" dirty="0">
                <a:latin typeface="나눔스퀘어라운드 Bold" panose="020B0600000101010101" pitchFamily="50" charset="-127"/>
                <a:ea typeface="나눔스퀘어라운드 Bold" panose="020B0600000101010101" pitchFamily="50" charset="-127"/>
              </a:rPr>
              <a:t>정리하여 항목별로 체계화함</a:t>
            </a:r>
            <a:endParaRPr lang="en-US" altLang="ko-KR" sz="2453" dirty="0">
              <a:latin typeface="나눔스퀘어라운드 Bold" panose="020B0600000101010101" pitchFamily="50" charset="-127"/>
              <a:ea typeface="나눔스퀘어라운드 Bold" panose="020B0600000101010101" pitchFamily="50" charset="-127"/>
            </a:endParaRPr>
          </a:p>
          <a:p>
            <a:r>
              <a:rPr lang="ko-KR" altLang="en-US" sz="2453" dirty="0">
                <a:latin typeface="나눔스퀘어라운드 Bold" panose="020B0600000101010101" pitchFamily="50" charset="-127"/>
                <a:ea typeface="나눔스퀘어라운드 Bold" panose="020B0600000101010101" pitchFamily="50" charset="-127"/>
              </a:rPr>
              <a:t>  </a:t>
            </a:r>
            <a:r>
              <a:rPr lang="en-US" altLang="ko-KR" sz="2453" dirty="0">
                <a:latin typeface="나눔스퀘어라운드 Bold" panose="020B0600000101010101" pitchFamily="50" charset="-127"/>
                <a:ea typeface="나눔스퀘어라운드 Bold" panose="020B0600000101010101" pitchFamily="50" charset="-127"/>
              </a:rPr>
              <a:t>- </a:t>
            </a:r>
            <a:r>
              <a:rPr lang="ko-KR" altLang="en-US" sz="2453" dirty="0">
                <a:latin typeface="나눔스퀘어라운드 Bold" panose="020B0600000101010101" pitchFamily="50" charset="-127"/>
                <a:ea typeface="나눔스퀘어라운드 Bold" panose="020B0600000101010101" pitchFamily="50" charset="-127"/>
              </a:rPr>
              <a:t>연구 주제</a:t>
            </a:r>
            <a:r>
              <a:rPr lang="en-US" altLang="ko-KR" sz="2453" dirty="0">
                <a:latin typeface="나눔스퀘어라운드 Bold" panose="020B0600000101010101" pitchFamily="50" charset="-127"/>
                <a:ea typeface="나눔스퀘어라운드 Bold" panose="020B0600000101010101" pitchFamily="50" charset="-127"/>
              </a:rPr>
              <a:t>, </a:t>
            </a:r>
            <a:r>
              <a:rPr lang="ko-KR" altLang="en-US" sz="2453" dirty="0">
                <a:latin typeface="나눔스퀘어라운드 Bold" panose="020B0600000101010101" pitchFamily="50" charset="-127"/>
                <a:ea typeface="나눔스퀘어라운드 Bold" panose="020B0600000101010101" pitchFamily="50" charset="-127"/>
              </a:rPr>
              <a:t>융합연구 적용 방식</a:t>
            </a:r>
            <a:r>
              <a:rPr lang="en-US" altLang="ko-KR" sz="2453" dirty="0">
                <a:latin typeface="나눔스퀘어라운드 Bold" panose="020B0600000101010101" pitchFamily="50" charset="-127"/>
                <a:ea typeface="나눔스퀘어라운드 Bold" panose="020B0600000101010101" pitchFamily="50" charset="-127"/>
              </a:rPr>
              <a:t>, </a:t>
            </a:r>
            <a:r>
              <a:rPr lang="ko-KR" altLang="en-US" sz="2453" dirty="0">
                <a:latin typeface="나눔스퀘어라운드 Bold" panose="020B0600000101010101" pitchFamily="50" charset="-127"/>
                <a:ea typeface="나눔스퀘어라운드 Bold" panose="020B0600000101010101" pitchFamily="50" charset="-127"/>
              </a:rPr>
              <a:t>연구 설계 및 방법론</a:t>
            </a:r>
            <a:r>
              <a:rPr lang="en-US" altLang="ko-KR" sz="2453" dirty="0">
                <a:latin typeface="나눔스퀘어라운드 Bold" panose="020B0600000101010101" pitchFamily="50" charset="-127"/>
                <a:ea typeface="나눔스퀘어라운드 Bold" panose="020B0600000101010101" pitchFamily="50" charset="-127"/>
              </a:rPr>
              <a:t>, </a:t>
            </a:r>
            <a:r>
              <a:rPr lang="ko-KR" altLang="en-US" sz="2453" dirty="0">
                <a:latin typeface="나눔스퀘어라운드 Bold" panose="020B0600000101010101" pitchFamily="50" charset="-127"/>
                <a:ea typeface="나눔스퀘어라운드 Bold" panose="020B0600000101010101" pitchFamily="50" charset="-127"/>
              </a:rPr>
              <a:t>결과의 학문적</a:t>
            </a:r>
            <a:r>
              <a:rPr lang="en-US" altLang="ko-KR" sz="2453" dirty="0">
                <a:latin typeface="나눔스퀘어라운드 Bold" panose="020B0600000101010101" pitchFamily="50" charset="-127"/>
                <a:ea typeface="나눔스퀘어라운드 Bold" panose="020B0600000101010101" pitchFamily="50" charset="-127"/>
              </a:rPr>
              <a:t>·</a:t>
            </a:r>
            <a:r>
              <a:rPr lang="ko-KR" altLang="en-US" sz="2453" dirty="0">
                <a:latin typeface="나눔스퀘어라운드 Bold" panose="020B0600000101010101" pitchFamily="50" charset="-127"/>
                <a:ea typeface="나눔스퀘어라운드 Bold" panose="020B0600000101010101" pitchFamily="50" charset="-127"/>
              </a:rPr>
              <a:t>실용적 기여도 등을 기준으로 분석을 진행함</a:t>
            </a:r>
            <a:r>
              <a:rPr lang="en-US" altLang="ko-KR" sz="2453" dirty="0">
                <a:latin typeface="나눔스퀘어라운드 Bold" panose="020B0600000101010101" pitchFamily="50" charset="-127"/>
                <a:ea typeface="나눔스퀘어라운드 Bold" panose="020B0600000101010101" pitchFamily="50" charset="-127"/>
              </a:rPr>
              <a:t>.</a:t>
            </a:r>
          </a:p>
          <a:p>
            <a:r>
              <a:rPr lang="en-US" altLang="ko-KR" sz="2453" dirty="0">
                <a:latin typeface="나눔스퀘어라운드 Bold" panose="020B0600000101010101" pitchFamily="50" charset="-127"/>
                <a:ea typeface="나눔스퀘어라운드 Bold" panose="020B0600000101010101" pitchFamily="50" charset="-127"/>
              </a:rPr>
              <a:t>  - </a:t>
            </a:r>
            <a:r>
              <a:rPr lang="ko-KR" altLang="en-US" sz="2453" dirty="0">
                <a:latin typeface="나눔스퀘어라운드 Bold" panose="020B0600000101010101" pitchFamily="50" charset="-127"/>
                <a:ea typeface="나눔스퀘어라운드 Bold" panose="020B0600000101010101" pitchFamily="50" charset="-127"/>
              </a:rPr>
              <a:t>팀별 연구성과를 비교</a:t>
            </a:r>
            <a:r>
              <a:rPr lang="en-US" altLang="ko-KR" sz="2453" dirty="0">
                <a:latin typeface="나눔스퀘어라운드 Bold" panose="020B0600000101010101" pitchFamily="50" charset="-127"/>
                <a:ea typeface="나눔스퀘어라운드 Bold" panose="020B0600000101010101" pitchFamily="50" charset="-127"/>
              </a:rPr>
              <a:t>·</a:t>
            </a:r>
            <a:r>
              <a:rPr lang="ko-KR" altLang="en-US" sz="2453" dirty="0">
                <a:latin typeface="나눔스퀘어라운드 Bold" panose="020B0600000101010101" pitchFamily="50" charset="-127"/>
                <a:ea typeface="나눔스퀘어라운드 Bold" panose="020B0600000101010101" pitchFamily="50" charset="-127"/>
              </a:rPr>
              <a:t>검토하여 공통적으로 나타나는 강점과 개선 필요 요소를 도출함</a:t>
            </a:r>
            <a:r>
              <a:rPr lang="en-US" altLang="ko-KR" sz="2453" dirty="0">
                <a:latin typeface="나눔스퀘어라운드 Bold" panose="020B0600000101010101" pitchFamily="50" charset="-127"/>
                <a:ea typeface="나눔스퀘어라운드 Bold" panose="020B0600000101010101" pitchFamily="50" charset="-127"/>
              </a:rPr>
              <a:t>.</a:t>
            </a:r>
          </a:p>
          <a:p>
            <a:r>
              <a:rPr lang="en-US" altLang="ko-KR" sz="2453" dirty="0">
                <a:latin typeface="나눔스퀘어라운드 Bold" panose="020B0600000101010101" pitchFamily="50" charset="-127"/>
                <a:ea typeface="나눔스퀘어라운드 Bold" panose="020B0600000101010101" pitchFamily="50" charset="-127"/>
              </a:rPr>
              <a:t>  - </a:t>
            </a:r>
            <a:r>
              <a:rPr lang="ko-KR" altLang="en-US" sz="2453" dirty="0">
                <a:latin typeface="나눔스퀘어라운드 Bold" panose="020B0600000101010101" pitchFamily="50" charset="-127"/>
                <a:ea typeface="나눔스퀘어라운드 Bold" panose="020B0600000101010101" pitchFamily="50" charset="-127"/>
              </a:rPr>
              <a:t>연구그룹의 활동 과정에서 융합연구가 실제로 어떻게 구현되었는지</a:t>
            </a:r>
            <a:r>
              <a:rPr lang="en-US" altLang="ko-KR" sz="2453" dirty="0">
                <a:latin typeface="나눔스퀘어라운드 Bold" panose="020B0600000101010101" pitchFamily="50" charset="-127"/>
                <a:ea typeface="나눔스퀘어라운드 Bold" panose="020B0600000101010101" pitchFamily="50" charset="-127"/>
              </a:rPr>
              <a:t>, </a:t>
            </a:r>
            <a:r>
              <a:rPr lang="ko-KR" altLang="en-US" sz="2453" dirty="0">
                <a:latin typeface="나눔스퀘어라운드 Bold" panose="020B0600000101010101" pitchFamily="50" charset="-127"/>
                <a:ea typeface="나눔스퀘어라운드 Bold" panose="020B0600000101010101" pitchFamily="50" charset="-127"/>
              </a:rPr>
              <a:t>협업 구조 및 운영 방식이 성과에 미친 영향을 검토함</a:t>
            </a:r>
            <a:r>
              <a:rPr lang="en-US" altLang="ko-KR" sz="2453" dirty="0">
                <a:latin typeface="나눔스퀘어라운드 Bold" panose="020B0600000101010101" pitchFamily="50" charset="-127"/>
                <a:ea typeface="나눔스퀘어라운드 Bold" panose="020B0600000101010101" pitchFamily="50" charset="-127"/>
              </a:rPr>
              <a:t>.</a:t>
            </a:r>
          </a:p>
          <a:p>
            <a:r>
              <a:rPr lang="en-US" altLang="ko-KR" sz="2453" dirty="0">
                <a:latin typeface="나눔스퀘어라운드 Bold" panose="020B0600000101010101" pitchFamily="50" charset="-127"/>
                <a:ea typeface="나눔스퀘어라운드 Bold" panose="020B0600000101010101" pitchFamily="50" charset="-127"/>
              </a:rPr>
              <a:t>  - </a:t>
            </a:r>
            <a:r>
              <a:rPr lang="ko-KR" altLang="en-US" sz="2453" dirty="0">
                <a:latin typeface="나눔스퀘어라운드 Bold" panose="020B0600000101010101" pitchFamily="50" charset="-127"/>
                <a:ea typeface="나눔스퀘어라운드 Bold" panose="020B0600000101010101" pitchFamily="50" charset="-127"/>
              </a:rPr>
              <a:t>분석 결과를 바탕으로 향후 융합연구 활성화를 위한 개선방향 및 지원 필요사항을 제안함</a:t>
            </a:r>
            <a:r>
              <a:rPr lang="en-US" altLang="ko-KR" sz="2453" dirty="0">
                <a:latin typeface="나눔스퀘어라운드 Bold" panose="020B0600000101010101" pitchFamily="50" charset="-127"/>
                <a:ea typeface="나눔스퀘어라운드 Bold" panose="020B0600000101010101" pitchFamily="50" charset="-127"/>
              </a:rPr>
              <a:t>.</a:t>
            </a:r>
          </a:p>
        </p:txBody>
      </p:sp>
      <p:pic>
        <p:nvPicPr>
          <p:cNvPr id="1028" name="Picture 4" descr="자료실">
            <a:extLst>
              <a:ext uri="{FF2B5EF4-FFF2-40B4-BE49-F238E27FC236}">
                <a16:creationId xmlns:a16="http://schemas.microsoft.com/office/drawing/2014/main" id="{80F58338-0283-4CB0-916C-41625AAF458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79537"/>
          <a:stretch/>
        </p:blipFill>
        <p:spPr bwMode="auto">
          <a:xfrm>
            <a:off x="24774762" y="394523"/>
            <a:ext cx="2931225" cy="2259424"/>
          </a:xfrm>
          <a:prstGeom prst="rect">
            <a:avLst/>
          </a:prstGeom>
          <a:noFill/>
          <a:extLst>
            <a:ext uri="{909E8E84-426E-40DD-AFC4-6F175D3DCCD1}">
              <a14:hiddenFill xmlns:a14="http://schemas.microsoft.com/office/drawing/2010/main">
                <a:solidFill>
                  <a:srgbClr val="FFFFFF"/>
                </a:solidFill>
              </a14:hiddenFill>
            </a:ext>
          </a:extLst>
        </p:spPr>
      </p:pic>
      <p:sp>
        <p:nvSpPr>
          <p:cNvPr id="33" name="직사각형 32">
            <a:extLst>
              <a:ext uri="{FF2B5EF4-FFF2-40B4-BE49-F238E27FC236}">
                <a16:creationId xmlns:a16="http://schemas.microsoft.com/office/drawing/2014/main" id="{729AA175-6C09-4894-A231-52474B84723F}"/>
              </a:ext>
            </a:extLst>
          </p:cNvPr>
          <p:cNvSpPr/>
          <p:nvPr/>
        </p:nvSpPr>
        <p:spPr>
          <a:xfrm>
            <a:off x="2514685" y="18666734"/>
            <a:ext cx="23013349" cy="836765"/>
          </a:xfrm>
          <a:prstGeom prst="rect">
            <a:avLst/>
          </a:prstGeom>
          <a:solidFill>
            <a:srgbClr val="669E40"/>
          </a:solidFill>
          <a:ln>
            <a:solidFill>
              <a:srgbClr val="6094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3067" dirty="0">
                <a:solidFill>
                  <a:schemeClr val="bg1"/>
                </a:solidFill>
                <a:latin typeface="나눔스퀘어라운드 Bold" panose="020B0600000101010101" pitchFamily="50" charset="-127"/>
                <a:ea typeface="나눔스퀘어라운드 Bold" panose="020B0600000101010101" pitchFamily="50" charset="-127"/>
              </a:rPr>
              <a:t>연구 성과</a:t>
            </a:r>
          </a:p>
        </p:txBody>
      </p:sp>
      <mc:AlternateContent xmlns:mc="http://schemas.openxmlformats.org/markup-compatibility/2006">
        <mc:Choice xmlns:a14="http://schemas.microsoft.com/office/drawing/2010/main" Requires="a14">
          <p:sp>
            <p:nvSpPr>
              <p:cNvPr id="34" name="직사각형 33">
                <a:extLst>
                  <a:ext uri="{FF2B5EF4-FFF2-40B4-BE49-F238E27FC236}">
                    <a16:creationId xmlns:a16="http://schemas.microsoft.com/office/drawing/2014/main" id="{1E9AC223-B2A4-423C-99ED-F6F6396623CD}"/>
                  </a:ext>
                </a:extLst>
              </p:cNvPr>
              <p:cNvSpPr/>
              <p:nvPr/>
            </p:nvSpPr>
            <p:spPr>
              <a:xfrm>
                <a:off x="2514685" y="19503498"/>
                <a:ext cx="23013349" cy="28634892"/>
              </a:xfrm>
              <a:prstGeom prst="rect">
                <a:avLst/>
              </a:prstGeom>
              <a:solidFill>
                <a:schemeClr val="bg1"/>
              </a:solidFill>
              <a:ln>
                <a:solidFill>
                  <a:srgbClr val="60943C"/>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lnSpc>
                    <a:spcPct val="150000"/>
                  </a:lnSpc>
                </a:pPr>
                <a:r>
                  <a:rPr lang="en-US" altLang="ko-KR" sz="1227" dirty="0">
                    <a:ea typeface="나눔스퀘어_ac" panose="020B0600000101010101"/>
                  </a:rPr>
                  <a:t>Human, Adult, low Calcium, High Temperature(HaCaT) cell</a:t>
                </a:r>
                <a:r>
                  <a:rPr lang="ko-KR" altLang="ko-KR" sz="1227" dirty="0">
                    <a:ea typeface="나눔스퀘어_ac" panose="020B0600000101010101"/>
                  </a:rPr>
                  <a:t>은 </a:t>
                </a:r>
                <a:r>
                  <a:rPr lang="en-US" altLang="ko-KR" sz="1227" dirty="0">
                    <a:ea typeface="나눔스퀘어_ac" panose="020B0600000101010101"/>
                  </a:rPr>
                  <a:t>Dulbecco’s modified Eagle’s medium/F12(DMEM/F12) </a:t>
                </a:r>
                <a:r>
                  <a:rPr lang="ko-KR" altLang="ko-KR" sz="1227" dirty="0">
                    <a:ea typeface="나눔스퀘어_ac" panose="020B0600000101010101"/>
                  </a:rPr>
                  <a:t>배지를 사용하여 </a:t>
                </a:r>
                <a:r>
                  <a:rPr lang="en-US" altLang="ko-KR" sz="1227" dirty="0">
                    <a:ea typeface="나눔스퀘어_ac" panose="020B0600000101010101"/>
                  </a:rPr>
                  <a:t>5% CO2 </a:t>
                </a:r>
                <a:r>
                  <a:rPr lang="ko-KR" altLang="ko-KR" sz="1227" dirty="0">
                    <a:ea typeface="나눔스퀘어_ac" panose="020B0600000101010101"/>
                  </a:rPr>
                  <a:t>조건의</a:t>
                </a:r>
                <a:r>
                  <a:rPr lang="en-US" altLang="ko-KR" sz="1227" dirty="0">
                    <a:ea typeface="나눔스퀘어_ac" panose="020B0600000101010101"/>
                  </a:rPr>
                  <a:t> Incubator</a:t>
                </a:r>
                <a:r>
                  <a:rPr lang="ko-KR" altLang="ko-KR" sz="1227" dirty="0">
                    <a:ea typeface="나눔스퀘어_ac" panose="020B0600000101010101"/>
                  </a:rPr>
                  <a:t>에서 배양 하였다</a:t>
                </a:r>
                <a:r>
                  <a:rPr lang="en-US" altLang="ko-KR" sz="1227" dirty="0">
                    <a:ea typeface="나눔스퀘어_ac" panose="020B0600000101010101"/>
                  </a:rPr>
                  <a:t>. </a:t>
                </a:r>
                <a:r>
                  <a:rPr lang="ko-KR" altLang="ko-KR" sz="1227" dirty="0">
                    <a:ea typeface="나눔스퀘어_ac" panose="020B0600000101010101"/>
                  </a:rPr>
                  <a:t>세포 생존율 측정을 위해 </a:t>
                </a:r>
                <a:r>
                  <a:rPr lang="en-US" altLang="ko-KR" sz="1227" dirty="0">
                    <a:ea typeface="나눔스퀘어_ac" panose="020B0600000101010101"/>
                  </a:rPr>
                  <a:t>HaCaT cell</a:t>
                </a:r>
                <a:r>
                  <a:rPr lang="ko-KR" altLang="ko-KR" sz="1227" dirty="0">
                    <a:ea typeface="나눔스퀘어_ac" panose="020B0600000101010101"/>
                  </a:rPr>
                  <a:t>을 </a:t>
                </a:r>
                <a:r>
                  <a:rPr lang="en-US" altLang="ko-KR" sz="1227" dirty="0">
                    <a:ea typeface="나눔스퀘어_ac" panose="020B0600000101010101"/>
                  </a:rPr>
                  <a:t>96well plate</a:t>
                </a:r>
                <a:r>
                  <a:rPr lang="ko-KR" altLang="ko-KR" sz="1227" dirty="0">
                    <a:ea typeface="나눔스퀘어_ac" panose="020B0600000101010101"/>
                  </a:rPr>
                  <a:t>에 </a:t>
                </a:r>
                <a14:m>
                  <m:oMath xmlns:m="http://schemas.openxmlformats.org/officeDocument/2006/math">
                    <m:r>
                      <a:rPr lang="en-US" altLang="ko-KR" sz="1227">
                        <a:latin typeface="Cambria Math" panose="02040503050406030204" pitchFamily="18" charset="0"/>
                      </a:rPr>
                      <m:t>1×</m:t>
                    </m:r>
                    <m:sSup>
                      <m:sSupPr>
                        <m:ctrlPr>
                          <a:rPr lang="ko-KR" altLang="ko-KR" sz="1227" i="1">
                            <a:latin typeface="Cambria Math" panose="02040503050406030204" pitchFamily="18" charset="0"/>
                          </a:rPr>
                        </m:ctrlPr>
                      </m:sSupPr>
                      <m:e>
                        <m:r>
                          <a:rPr lang="en-US" altLang="ko-KR" sz="1227" i="1">
                            <a:latin typeface="Cambria Math" panose="02040503050406030204" pitchFamily="18" charset="0"/>
                          </a:rPr>
                          <m:t>10</m:t>
                        </m:r>
                      </m:e>
                      <m:sup>
                        <m:r>
                          <a:rPr lang="en-US" altLang="ko-KR" sz="1227" i="1">
                            <a:latin typeface="Cambria Math" panose="02040503050406030204" pitchFamily="18" charset="0"/>
                          </a:rPr>
                          <m:t>4</m:t>
                        </m:r>
                      </m:sup>
                    </m:sSup>
                  </m:oMath>
                </a14:m>
                <a:r>
                  <a:rPr lang="en-US" altLang="ko-KR" sz="1227" dirty="0">
                    <a:ea typeface="나눔스퀘어_ac" panose="020B0600000101010101"/>
                  </a:rPr>
                  <a:t> cells/well</a:t>
                </a:r>
                <a:r>
                  <a:rPr lang="ko-KR" altLang="ko-KR" sz="1227" dirty="0">
                    <a:ea typeface="나눔스퀘어_ac" panose="020B0600000101010101"/>
                  </a:rPr>
                  <a:t>로 </a:t>
                </a:r>
                <a:r>
                  <a:rPr lang="en-US" altLang="ko-KR" sz="1227" dirty="0">
                    <a:ea typeface="나눔스퀘어_ac" panose="020B0600000101010101"/>
                  </a:rPr>
                  <a:t>100</a:t>
                </a:r>
                <a:r>
                  <a:rPr lang="ko-KR" altLang="ko-KR" sz="1227" dirty="0">
                    <a:ea typeface="나눔스퀘어_ac" panose="020B0600000101010101"/>
                  </a:rPr>
                  <a:t>μ</a:t>
                </a:r>
                <a:r>
                  <a:rPr lang="en-US" altLang="ko-KR" sz="1227" dirty="0">
                    <a:ea typeface="나눔스퀘어_ac" panose="020B0600000101010101"/>
                  </a:rPr>
                  <a:t>l</a:t>
                </a:r>
                <a:r>
                  <a:rPr lang="ko-KR" altLang="ko-KR" sz="1227" dirty="0">
                    <a:ea typeface="나눔스퀘어_ac" panose="020B0600000101010101"/>
                  </a:rPr>
                  <a:t>씩 분주하여 </a:t>
                </a:r>
                <a:r>
                  <a:rPr lang="en-US" altLang="ko-KR" sz="1227" dirty="0">
                    <a:ea typeface="나눔스퀘어_ac" panose="020B0600000101010101"/>
                  </a:rPr>
                  <a:t>24</a:t>
                </a:r>
                <a:r>
                  <a:rPr lang="ko-KR" altLang="ko-KR" sz="1227" dirty="0">
                    <a:ea typeface="나눔스퀘어_ac" panose="020B0600000101010101"/>
                  </a:rPr>
                  <a:t>시간 동안 </a:t>
                </a:r>
                <a:r>
                  <a:rPr lang="en-US" altLang="ko-KR" sz="1227" dirty="0">
                    <a:ea typeface="나눔스퀘어_ac" panose="020B0600000101010101"/>
                  </a:rPr>
                  <a:t>5% CO2, 37</a:t>
                </a:r>
                <a14:m>
                  <m:oMath xmlns:m="http://schemas.openxmlformats.org/officeDocument/2006/math">
                    <m:r>
                      <a:rPr lang="en-US" altLang="ko-KR" sz="1227">
                        <a:latin typeface="Cambria Math" panose="02040503050406030204" pitchFamily="18" charset="0"/>
                      </a:rPr>
                      <m:t>℃</m:t>
                    </m:r>
                  </m:oMath>
                </a14:m>
                <a:r>
                  <a:rPr lang="en-US" altLang="ko-KR" sz="1227" dirty="0">
                    <a:ea typeface="나눔스퀘어_ac" panose="020B0600000101010101"/>
                  </a:rPr>
                  <a:t> Incubator</a:t>
                </a:r>
                <a:r>
                  <a:rPr lang="ko-KR" altLang="ko-KR" sz="1227" dirty="0">
                    <a:ea typeface="나눔스퀘어_ac" panose="020B0600000101010101"/>
                  </a:rPr>
                  <a:t>에서 배양한 뒤</a:t>
                </a:r>
                <a:r>
                  <a:rPr lang="en-US" altLang="ko-KR" sz="1227" dirty="0">
                    <a:ea typeface="나눔스퀘어_ac" panose="020B0600000101010101"/>
                  </a:rPr>
                  <a:t>, PEMF </a:t>
                </a:r>
                <a:r>
                  <a:rPr lang="ko-KR" altLang="ko-KR" sz="1227" dirty="0">
                    <a:ea typeface="나눔스퀘어_ac" panose="020B0600000101010101"/>
                  </a:rPr>
                  <a:t>자극</a:t>
                </a:r>
                <a:r>
                  <a:rPr lang="en-US" altLang="ko-KR" sz="1227" dirty="0">
                    <a:ea typeface="나눔스퀘어_ac" panose="020B0600000101010101"/>
                  </a:rPr>
                  <a:t>(50Hz, 30% duty rate, Avg 10mT)</a:t>
                </a:r>
                <a:r>
                  <a:rPr lang="ko-KR" altLang="ko-KR" sz="1227" dirty="0">
                    <a:ea typeface="나눔스퀘어_ac" panose="020B0600000101010101"/>
                  </a:rPr>
                  <a:t>을 조사하였다</a:t>
                </a:r>
                <a:r>
                  <a:rPr lang="en-US" altLang="ko-KR" sz="1227" dirty="0">
                    <a:ea typeface="나눔스퀘어_ac" panose="020B0600000101010101"/>
                  </a:rPr>
                  <a:t>. </a:t>
                </a:r>
                <a:r>
                  <a:rPr lang="ko-KR" altLang="ko-KR" sz="1227" dirty="0">
                    <a:ea typeface="나눔스퀘어_ac" panose="020B0600000101010101"/>
                  </a:rPr>
                  <a:t>자극 시간은 </a:t>
                </a:r>
                <a:r>
                  <a:rPr lang="en-US" altLang="ko-KR" sz="1227" dirty="0">
                    <a:ea typeface="나눔스퀘어_ac" panose="020B0600000101010101"/>
                  </a:rPr>
                  <a:t>30</a:t>
                </a:r>
                <a:r>
                  <a:rPr lang="ko-KR" altLang="ko-KR" sz="1227" dirty="0">
                    <a:ea typeface="나눔스퀘어_ac" panose="020B0600000101010101"/>
                  </a:rPr>
                  <a:t>분부터 </a:t>
                </a:r>
                <a:r>
                  <a:rPr lang="en-US" altLang="ko-KR" sz="1227" dirty="0">
                    <a:ea typeface="나눔스퀘어_ac" panose="020B0600000101010101"/>
                  </a:rPr>
                  <a:t>48</a:t>
                </a:r>
                <a:r>
                  <a:rPr lang="ko-KR" altLang="ko-KR" sz="1227" dirty="0">
                    <a:ea typeface="나눔스퀘어_ac" panose="020B0600000101010101"/>
                  </a:rPr>
                  <a:t>시간까지 순차적으로 늘렸으며</a:t>
                </a:r>
                <a:r>
                  <a:rPr lang="en-US" altLang="ko-KR" sz="1227" dirty="0">
                    <a:ea typeface="나눔스퀘어_ac" panose="020B0600000101010101"/>
                  </a:rPr>
                  <a:t>, </a:t>
                </a:r>
                <a:r>
                  <a:rPr lang="ko-KR" altLang="ko-KR" sz="1227" dirty="0">
                    <a:ea typeface="나눔스퀘어_ac" panose="020B0600000101010101"/>
                  </a:rPr>
                  <a:t>각 시간별</a:t>
                </a:r>
                <a:r>
                  <a:rPr lang="en-US" altLang="ko-KR" sz="1227" dirty="0">
                    <a:ea typeface="나눔스퀘어_ac" panose="020B0600000101010101"/>
                  </a:rPr>
                  <a:t> PEMF </a:t>
                </a:r>
                <a:r>
                  <a:rPr lang="ko-KR" altLang="ko-KR" sz="1227" dirty="0">
                    <a:ea typeface="나눔스퀘어_ac" panose="020B0600000101010101"/>
                  </a:rPr>
                  <a:t>자극이 완료된 세포들은 </a:t>
                </a:r>
                <a:r>
                  <a:rPr lang="en-US" altLang="ko-KR" sz="1227" dirty="0">
                    <a:ea typeface="나눔스퀘어_ac" panose="020B0600000101010101"/>
                  </a:rPr>
                  <a:t>96well plate</a:t>
                </a:r>
                <a:r>
                  <a:rPr lang="ko-KR" altLang="ko-KR" sz="1227" dirty="0">
                    <a:ea typeface="나눔스퀘어_ac" panose="020B0600000101010101"/>
                  </a:rPr>
                  <a:t>에 분주하였다</a:t>
                </a:r>
                <a:r>
                  <a:rPr lang="en-US" altLang="ko-KR" sz="1227" dirty="0">
                    <a:ea typeface="나눔스퀘어_ac" panose="020B0600000101010101"/>
                  </a:rPr>
                  <a:t>. </a:t>
                </a:r>
                <a:r>
                  <a:rPr lang="ko-KR" altLang="ko-KR" sz="1227" dirty="0">
                    <a:ea typeface="나눔스퀘어_ac" panose="020B0600000101010101"/>
                  </a:rPr>
                  <a:t>이후</a:t>
                </a:r>
                <a:r>
                  <a:rPr lang="en-US" altLang="ko-KR" sz="1227" dirty="0">
                    <a:ea typeface="나눔스퀘어_ac" panose="020B0600000101010101"/>
                  </a:rPr>
                  <a:t>, WST-8(CCK-8, Dojindo, Tokyo, Japan)</a:t>
                </a:r>
                <a:r>
                  <a:rPr lang="ko-KR" altLang="ko-KR" sz="1227" dirty="0">
                    <a:ea typeface="나눔스퀘어_ac" panose="020B0600000101010101"/>
                  </a:rPr>
                  <a:t>을 각 </a:t>
                </a:r>
                <a:r>
                  <a:rPr lang="en-US" altLang="ko-KR" sz="1227" dirty="0">
                    <a:ea typeface="나눔스퀘어_ac" panose="020B0600000101010101"/>
                  </a:rPr>
                  <a:t>well</a:t>
                </a:r>
                <a:r>
                  <a:rPr lang="ko-KR" altLang="ko-KR" sz="1227" dirty="0">
                    <a:ea typeface="나눔스퀘어_ac" panose="020B0600000101010101"/>
                  </a:rPr>
                  <a:t>에 </a:t>
                </a:r>
                <a:r>
                  <a:rPr lang="en-US" altLang="ko-KR" sz="1227" dirty="0">
                    <a:ea typeface="나눔스퀘어_ac" panose="020B0600000101010101"/>
                  </a:rPr>
                  <a:t>10</a:t>
                </a:r>
                <a:r>
                  <a:rPr lang="ko-KR" altLang="ko-KR" sz="1227" dirty="0">
                    <a:ea typeface="나눔스퀘어_ac" panose="020B0600000101010101"/>
                  </a:rPr>
                  <a:t>μ</a:t>
                </a:r>
                <a:r>
                  <a:rPr lang="en-US" altLang="ko-KR" sz="1227" dirty="0">
                    <a:ea typeface="나눔스퀘어_ac" panose="020B0600000101010101"/>
                  </a:rPr>
                  <a:t>l</a:t>
                </a:r>
                <a:r>
                  <a:rPr lang="ko-KR" altLang="ko-KR" sz="1227" dirty="0">
                    <a:ea typeface="나눔스퀘어_ac" panose="020B0600000101010101"/>
                  </a:rPr>
                  <a:t>씩 넣어 </a:t>
                </a:r>
                <a:r>
                  <a:rPr lang="en-US" altLang="ko-KR" sz="1227" dirty="0">
                    <a:ea typeface="나눔스퀘어_ac" panose="020B0600000101010101"/>
                  </a:rPr>
                  <a:t>5% CO2, 37</a:t>
                </a:r>
                <a14:m>
                  <m:oMath xmlns:m="http://schemas.openxmlformats.org/officeDocument/2006/math">
                    <m:r>
                      <a:rPr lang="en-US" altLang="ko-KR" sz="1227">
                        <a:latin typeface="Cambria Math" panose="02040503050406030204" pitchFamily="18" charset="0"/>
                      </a:rPr>
                      <m:t>℃</m:t>
                    </m:r>
                  </m:oMath>
                </a14:m>
                <a:r>
                  <a:rPr lang="en-US" altLang="ko-KR" sz="1227" dirty="0">
                    <a:ea typeface="나눔스퀘어_ac" panose="020B0600000101010101"/>
                  </a:rPr>
                  <a:t> Incubator </a:t>
                </a:r>
                <a:r>
                  <a:rPr lang="ko-KR" altLang="ko-KR" sz="1227" dirty="0">
                    <a:ea typeface="나눔스퀘어_ac" panose="020B0600000101010101"/>
                  </a:rPr>
                  <a:t>에서 </a:t>
                </a:r>
                <a:r>
                  <a:rPr lang="en-US" altLang="ko-KR" sz="1227" dirty="0">
                    <a:ea typeface="나눔스퀘어_ac" panose="020B0600000101010101"/>
                  </a:rPr>
                  <a:t>1</a:t>
                </a:r>
                <a:r>
                  <a:rPr lang="ko-KR" altLang="ko-KR" sz="1227" dirty="0">
                    <a:ea typeface="나눔스퀘어_ac" panose="020B0600000101010101"/>
                  </a:rPr>
                  <a:t>시간동안 배양하였다</a:t>
                </a:r>
                <a:r>
                  <a:rPr lang="en-US" altLang="ko-KR" sz="1227" dirty="0">
                    <a:ea typeface="나눔스퀘어_ac" panose="020B0600000101010101"/>
                  </a:rPr>
                  <a:t>. </a:t>
                </a:r>
              </a:p>
              <a:p>
                <a:pPr algn="just">
                  <a:lnSpc>
                    <a:spcPct val="150000"/>
                  </a:lnSpc>
                </a:pPr>
                <a:r>
                  <a:rPr lang="en-US" altLang="ko-KR" sz="1227" dirty="0">
                    <a:ea typeface="나눔스퀘어_ac" panose="020B0600000101010101"/>
                  </a:rPr>
                  <a:t> </a:t>
                </a:r>
                <a:r>
                  <a:rPr lang="ko-KR" altLang="ko-KR" sz="1227" dirty="0">
                    <a:ea typeface="나눔스퀘어_ac" panose="020B0600000101010101"/>
                  </a:rPr>
                  <a:t>마이크로 플레이트 리더기 </a:t>
                </a:r>
                <a:r>
                  <a:rPr lang="en-US" altLang="ko-KR" sz="1227" dirty="0">
                    <a:ea typeface="나눔스퀘어_ac" panose="020B0600000101010101"/>
                  </a:rPr>
                  <a:t>(Softmax pro)</a:t>
                </a:r>
                <a:r>
                  <a:rPr lang="ko-KR" altLang="ko-KR" sz="1227" dirty="0">
                    <a:ea typeface="나눔스퀘어_ac" panose="020B0600000101010101"/>
                  </a:rPr>
                  <a:t>에서 </a:t>
                </a:r>
                <a:r>
                  <a:rPr lang="en-US" altLang="ko-KR" sz="1227" dirty="0">
                    <a:ea typeface="나눔스퀘어_ac" panose="020B0600000101010101"/>
                  </a:rPr>
                  <a:t>450nm</a:t>
                </a:r>
                <a:r>
                  <a:rPr lang="ko-KR" altLang="ko-KR" sz="1227" dirty="0">
                    <a:ea typeface="나눔스퀘어_ac" panose="020B0600000101010101"/>
                  </a:rPr>
                  <a:t>의 흡광도를 측정하여 세포 생존율에 대한 결과를 얻을 수 있었고</a:t>
                </a:r>
                <a:r>
                  <a:rPr lang="en-US" altLang="ko-KR" sz="1227" dirty="0">
                    <a:ea typeface="나눔스퀘어_ac" panose="020B0600000101010101"/>
                  </a:rPr>
                  <a:t>, </a:t>
                </a:r>
                <a:r>
                  <a:rPr lang="ko-KR" altLang="ko-KR" sz="1227" dirty="0">
                    <a:ea typeface="나눔스퀘어_ac" panose="020B0600000101010101"/>
                  </a:rPr>
                  <a:t>세포 생존율의 경우 대조군에 대한 백분율을 사용하여 다음과 같은 수식에 따라 계산하였다 </a:t>
                </a:r>
                <a:r>
                  <a:rPr lang="en-US" altLang="ko-KR" sz="1227" dirty="0">
                    <a:ea typeface="나눔스퀘어_ac" panose="020B0600000101010101"/>
                  </a:rPr>
                  <a:t>[cell viability (%) = 100 × (absorbance of control(Naive) group)/(absorbance of PEMF treated group)]. NF-κB signaling</a:t>
                </a:r>
                <a:r>
                  <a:rPr lang="ko-KR" altLang="ko-KR" sz="1227" dirty="0">
                    <a:ea typeface="나눔스퀘어_ac" panose="020B0600000101010101"/>
                  </a:rPr>
                  <a:t>을 관찰하기 위해 </a:t>
                </a:r>
                <a:r>
                  <a:rPr lang="en-US" altLang="ko-KR" sz="1227" dirty="0">
                    <a:ea typeface="나눔스퀘어_ac" panose="020B0600000101010101"/>
                  </a:rPr>
                  <a:t>TNF-α/IFN-γ (10ng/ml)</a:t>
                </a:r>
                <a:r>
                  <a:rPr lang="ko-KR" altLang="ko-KR" sz="1227" dirty="0">
                    <a:ea typeface="나눔스퀘어_ac" panose="020B0600000101010101"/>
                  </a:rPr>
                  <a:t>을 </a:t>
                </a:r>
                <a:r>
                  <a:rPr lang="en-US" altLang="ko-KR" sz="1227" dirty="0">
                    <a:ea typeface="나눔스퀘어_ac" panose="020B0600000101010101"/>
                  </a:rPr>
                  <a:t>24</a:t>
                </a:r>
                <a:r>
                  <a:rPr lang="ko-KR" altLang="ko-KR" sz="1227" dirty="0">
                    <a:ea typeface="나눔스퀘어_ac" panose="020B0600000101010101"/>
                  </a:rPr>
                  <a:t>시간 동안 </a:t>
                </a:r>
                <a:r>
                  <a:rPr lang="en-US" altLang="ko-KR" sz="1227" dirty="0">
                    <a:ea typeface="나눔스퀘어_ac" panose="020B0600000101010101"/>
                  </a:rPr>
                  <a:t>5% CO2, 37</a:t>
                </a:r>
                <a14:m>
                  <m:oMath xmlns:m="http://schemas.openxmlformats.org/officeDocument/2006/math">
                    <m:r>
                      <a:rPr lang="en-US" altLang="ko-KR" sz="1227">
                        <a:latin typeface="Cambria Math" panose="02040503050406030204" pitchFamily="18" charset="0"/>
                      </a:rPr>
                      <m:t>℃</m:t>
                    </m:r>
                  </m:oMath>
                </a14:m>
                <a:r>
                  <a:rPr lang="en-US" altLang="ko-KR" sz="1227" dirty="0">
                    <a:ea typeface="나눔스퀘어_ac" panose="020B0600000101010101"/>
                  </a:rPr>
                  <a:t> Incubator</a:t>
                </a:r>
                <a:r>
                  <a:rPr lang="ko-KR" altLang="ko-KR" sz="1227" dirty="0">
                    <a:ea typeface="나눔스퀘어_ac" panose="020B0600000101010101"/>
                  </a:rPr>
                  <a:t>에서 전처리한 뒤</a:t>
                </a:r>
                <a:r>
                  <a:rPr lang="en-US" altLang="ko-KR" sz="1227" dirty="0">
                    <a:ea typeface="나눔스퀘어_ac" panose="020B0600000101010101"/>
                  </a:rPr>
                  <a:t>, lysis buffer</a:t>
                </a:r>
                <a:r>
                  <a:rPr lang="ko-KR" altLang="ko-KR" sz="1227" dirty="0">
                    <a:ea typeface="나눔스퀘어_ac" panose="020B0600000101010101"/>
                  </a:rPr>
                  <a:t>에 넣어 단백질을 추출하였고</a:t>
                </a:r>
                <a:r>
                  <a:rPr lang="en-US" altLang="ko-KR" sz="1227" dirty="0">
                    <a:ea typeface="나눔스퀘어_ac" panose="020B0600000101010101"/>
                  </a:rPr>
                  <a:t>, BCA kit</a:t>
                </a:r>
                <a:r>
                  <a:rPr lang="ko-KR" altLang="ko-KR" sz="1227" dirty="0">
                    <a:ea typeface="나눔스퀘어_ac" panose="020B0600000101010101"/>
                  </a:rPr>
                  <a:t>를 이용하여 단백질을 정량화 한 뒤</a:t>
                </a:r>
                <a:r>
                  <a:rPr lang="en-US" altLang="ko-KR" sz="1227" dirty="0">
                    <a:ea typeface="나눔스퀘어_ac" panose="020B0600000101010101"/>
                  </a:rPr>
                  <a:t>, </a:t>
                </a:r>
                <a:r>
                  <a:rPr lang="ko-KR" altLang="ko-KR" sz="1227" dirty="0">
                    <a:ea typeface="나눔스퀘어_ac" panose="020B0600000101010101"/>
                  </a:rPr>
                  <a:t>표적 단백질의 발현도를 측정하였다</a:t>
                </a:r>
                <a:r>
                  <a:rPr lang="en-US" altLang="ko-KR" sz="1227" dirty="0">
                    <a:ea typeface="나눔스퀘어_ac" panose="020B0600000101010101"/>
                  </a:rPr>
                  <a:t>.</a:t>
                </a:r>
                <a:endParaRPr lang="ko-KR" altLang="ko-KR" sz="1227" dirty="0">
                  <a:ea typeface="나눔스퀘어_ac" panose="020B0600000101010101"/>
                </a:endParaRPr>
              </a:p>
            </p:txBody>
          </p:sp>
        </mc:Choice>
        <mc:Fallback>
          <p:sp>
            <p:nvSpPr>
              <p:cNvPr id="34" name="직사각형 33">
                <a:extLst>
                  <a:ext uri="{FF2B5EF4-FFF2-40B4-BE49-F238E27FC236}">
                    <a16:creationId xmlns:a16="http://schemas.microsoft.com/office/drawing/2014/main" id="{1E9AC223-B2A4-423C-99ED-F6F6396623CD}"/>
                  </a:ext>
                </a:extLst>
              </p:cNvPr>
              <p:cNvSpPr>
                <a:spLocks noRot="1" noChangeAspect="1" noMove="1" noResize="1" noEditPoints="1" noAdjustHandles="1" noChangeArrowheads="1" noChangeShapeType="1" noTextEdit="1"/>
              </p:cNvSpPr>
              <p:nvPr/>
            </p:nvSpPr>
            <p:spPr>
              <a:xfrm>
                <a:off x="2514685" y="19503498"/>
                <a:ext cx="23013349" cy="28634892"/>
              </a:xfrm>
              <a:prstGeom prst="rect">
                <a:avLst/>
              </a:prstGeom>
              <a:blipFill>
                <a:blip r:embed="rId4"/>
                <a:stretch>
                  <a:fillRect/>
                </a:stretch>
              </a:blipFill>
              <a:ln>
                <a:solidFill>
                  <a:srgbClr val="60943C"/>
                </a:solidFill>
              </a:ln>
            </p:spPr>
            <p:txBody>
              <a:bodyPr/>
              <a:lstStyle/>
              <a:p>
                <a:r>
                  <a:rPr lang="ko-KR" altLang="en-US">
                    <a:noFill/>
                  </a:rPr>
                  <a:t> </a:t>
                </a:r>
              </a:p>
            </p:txBody>
          </p:sp>
        </mc:Fallback>
      </mc:AlternateContent>
      <p:graphicFrame>
        <p:nvGraphicFramePr>
          <p:cNvPr id="2" name="표 1">
            <a:extLst>
              <a:ext uri="{FF2B5EF4-FFF2-40B4-BE49-F238E27FC236}">
                <a16:creationId xmlns:a16="http://schemas.microsoft.com/office/drawing/2014/main" id="{A9A7531A-91E9-4305-A49E-A70D7B7382AC}"/>
              </a:ext>
            </a:extLst>
          </p:cNvPr>
          <p:cNvGraphicFramePr>
            <a:graphicFrameLocks noGrp="1"/>
          </p:cNvGraphicFramePr>
          <p:nvPr>
            <p:extLst>
              <p:ext uri="{D42A27DB-BD31-4B8C-83A1-F6EECF244321}">
                <p14:modId xmlns:p14="http://schemas.microsoft.com/office/powerpoint/2010/main" val="3187297524"/>
              </p:ext>
            </p:extLst>
          </p:nvPr>
        </p:nvGraphicFramePr>
        <p:xfrm>
          <a:off x="14480430" y="40188480"/>
          <a:ext cx="10556711" cy="7724524"/>
        </p:xfrm>
        <a:graphic>
          <a:graphicData uri="http://schemas.openxmlformats.org/drawingml/2006/table">
            <a:tbl>
              <a:tblPr/>
              <a:tblGrid>
                <a:gridCol w="688169">
                  <a:extLst>
                    <a:ext uri="{9D8B030D-6E8A-4147-A177-3AD203B41FA5}">
                      <a16:colId xmlns:a16="http://schemas.microsoft.com/office/drawing/2014/main" val="2504622085"/>
                    </a:ext>
                  </a:extLst>
                </a:gridCol>
                <a:gridCol w="5992196">
                  <a:extLst>
                    <a:ext uri="{9D8B030D-6E8A-4147-A177-3AD203B41FA5}">
                      <a16:colId xmlns:a16="http://schemas.microsoft.com/office/drawing/2014/main" val="1669264020"/>
                    </a:ext>
                  </a:extLst>
                </a:gridCol>
                <a:gridCol w="2490885">
                  <a:extLst>
                    <a:ext uri="{9D8B030D-6E8A-4147-A177-3AD203B41FA5}">
                      <a16:colId xmlns:a16="http://schemas.microsoft.com/office/drawing/2014/main" val="1822055642"/>
                    </a:ext>
                  </a:extLst>
                </a:gridCol>
                <a:gridCol w="1385461">
                  <a:extLst>
                    <a:ext uri="{9D8B030D-6E8A-4147-A177-3AD203B41FA5}">
                      <a16:colId xmlns:a16="http://schemas.microsoft.com/office/drawing/2014/main" val="4286558727"/>
                    </a:ext>
                  </a:extLst>
                </a:gridCol>
              </a:tblGrid>
              <a:tr h="1073625">
                <a:tc>
                  <a:txBody>
                    <a:bodyPr/>
                    <a:lstStyle/>
                    <a:p>
                      <a:pPr marL="0" marR="0" indent="0" algn="ctr" fontAlgn="base" latinLnBrk="0">
                        <a:lnSpc>
                          <a:spcPct val="130000"/>
                        </a:lnSpc>
                        <a:spcBef>
                          <a:spcPts val="0"/>
                        </a:spcBef>
                        <a:spcAft>
                          <a:spcPts val="0"/>
                        </a:spcAft>
                      </a:pPr>
                      <a:r>
                        <a:rPr lang="ko-KR" altLang="en-US" sz="2300" b="0" kern="0" spc="0" dirty="0">
                          <a:solidFill>
                            <a:srgbClr val="000000"/>
                          </a:solidFill>
                          <a:effectLst/>
                          <a:latin typeface="맑은 고딕" panose="020B0503020000020004" pitchFamily="50" charset="-127"/>
                          <a:ea typeface="맑은 고딕" panose="020B0503020000020004" pitchFamily="50" charset="-127"/>
                        </a:rPr>
                        <a:t>구분</a:t>
                      </a:r>
                      <a:endParaRPr lang="ko-KR" altLang="en-US" sz="2300" b="0" kern="0" spc="0" dirty="0">
                        <a:solidFill>
                          <a:srgbClr val="000000"/>
                        </a:solidFill>
                        <a:effectLst/>
                        <a:latin typeface="함초롬바탕" panose="02030604000101010101" pitchFamily="18" charset="-127"/>
                      </a:endParaRPr>
                    </a:p>
                  </a:txBody>
                  <a:tcPr marL="27461" marR="27461" marT="27461" marB="274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indent="0" algn="ctr" fontAlgn="base" latinLnBrk="0">
                        <a:lnSpc>
                          <a:spcPct val="130000"/>
                        </a:lnSpc>
                        <a:spcBef>
                          <a:spcPts val="0"/>
                        </a:spcBef>
                        <a:spcAft>
                          <a:spcPts val="0"/>
                        </a:spcAft>
                      </a:pPr>
                      <a:r>
                        <a:rPr lang="ko-KR" altLang="en-US" sz="2300" b="0" kern="0" spc="0" dirty="0">
                          <a:solidFill>
                            <a:srgbClr val="000000"/>
                          </a:solidFill>
                          <a:effectLst/>
                          <a:latin typeface="맑은 고딕" panose="020B0503020000020004" pitchFamily="50" charset="-127"/>
                          <a:ea typeface="맑은 고딕" panose="020B0503020000020004" pitchFamily="50" charset="-127"/>
                        </a:rPr>
                        <a:t>발표논문명</a:t>
                      </a:r>
                      <a:endParaRPr lang="ko-KR" altLang="en-US" sz="2300" b="0" kern="0" spc="0" dirty="0">
                        <a:solidFill>
                          <a:srgbClr val="000000"/>
                        </a:solidFill>
                        <a:effectLst/>
                        <a:latin typeface="함초롬바탕" panose="02030604000101010101" pitchFamily="18" charset="-127"/>
                      </a:endParaRPr>
                    </a:p>
                  </a:txBody>
                  <a:tcPr marL="27461" marR="27461" marT="27461" marB="274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indent="0" algn="ctr" fontAlgn="base" latinLnBrk="0">
                        <a:lnSpc>
                          <a:spcPct val="130000"/>
                        </a:lnSpc>
                        <a:spcBef>
                          <a:spcPts val="0"/>
                        </a:spcBef>
                        <a:spcAft>
                          <a:spcPts val="0"/>
                        </a:spcAft>
                      </a:pPr>
                      <a:r>
                        <a:rPr lang="ko-KR" altLang="en-US" sz="2300" b="0" kern="0" spc="0" dirty="0">
                          <a:solidFill>
                            <a:srgbClr val="000000"/>
                          </a:solidFill>
                          <a:effectLst/>
                          <a:latin typeface="맑은 고딕" panose="020B0503020000020004" pitchFamily="50" charset="-127"/>
                          <a:ea typeface="맑은 고딕" panose="020B0503020000020004" pitchFamily="50" charset="-127"/>
                        </a:rPr>
                        <a:t>학술대회명</a:t>
                      </a:r>
                      <a:endParaRPr lang="ko-KR" altLang="en-US" sz="2300" b="0" kern="0" spc="0" dirty="0">
                        <a:solidFill>
                          <a:srgbClr val="000000"/>
                        </a:solidFill>
                        <a:effectLst/>
                        <a:latin typeface="함초롬바탕" panose="02030604000101010101" pitchFamily="18" charset="-127"/>
                      </a:endParaRPr>
                    </a:p>
                  </a:txBody>
                  <a:tcPr marL="27461" marR="27461" marT="27461" marB="274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indent="0" algn="ctr" fontAlgn="base" latinLnBrk="0">
                        <a:lnSpc>
                          <a:spcPct val="130000"/>
                        </a:lnSpc>
                        <a:spcBef>
                          <a:spcPts val="0"/>
                        </a:spcBef>
                        <a:spcAft>
                          <a:spcPts val="0"/>
                        </a:spcAft>
                      </a:pPr>
                      <a:r>
                        <a:rPr lang="ko-KR" altLang="en-US" sz="2300" b="0" kern="0" spc="0" dirty="0">
                          <a:solidFill>
                            <a:srgbClr val="000000"/>
                          </a:solidFill>
                          <a:effectLst/>
                          <a:latin typeface="맑은 고딕" panose="020B0503020000020004" pitchFamily="50" charset="-127"/>
                          <a:ea typeface="맑은 고딕" panose="020B0503020000020004" pitchFamily="50" charset="-127"/>
                        </a:rPr>
                        <a:t>발표일</a:t>
                      </a:r>
                      <a:endParaRPr lang="ko-KR" altLang="en-US" sz="2300" b="0" kern="0" spc="0" dirty="0">
                        <a:solidFill>
                          <a:srgbClr val="000000"/>
                        </a:solidFill>
                        <a:effectLst/>
                        <a:latin typeface="함초롬바탕" panose="02030604000101010101" pitchFamily="18" charset="-127"/>
                      </a:endParaRPr>
                    </a:p>
                  </a:txBody>
                  <a:tcPr marL="27461" marR="27461" marT="27461" marB="274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05344856"/>
                  </a:ext>
                </a:extLst>
              </a:tr>
              <a:tr h="1714695">
                <a:tc>
                  <a:txBody>
                    <a:bodyPr/>
                    <a:lstStyle/>
                    <a:p>
                      <a:pPr marL="0" marR="0" indent="0" algn="ctr" fontAlgn="base" latinLnBrk="0">
                        <a:lnSpc>
                          <a:spcPct val="130000"/>
                        </a:lnSpc>
                        <a:spcBef>
                          <a:spcPts val="0"/>
                        </a:spcBef>
                        <a:spcAft>
                          <a:spcPts val="0"/>
                        </a:spcAft>
                      </a:pPr>
                      <a:r>
                        <a:rPr lang="ko-KR" altLang="en-US" sz="2300" kern="0" spc="0" dirty="0">
                          <a:solidFill>
                            <a:srgbClr val="000000"/>
                          </a:solidFill>
                          <a:effectLst/>
                          <a:latin typeface="맑은 고딕" panose="020B0503020000020004" pitchFamily="50" charset="-127"/>
                          <a:ea typeface="맑은 고딕" panose="020B0503020000020004" pitchFamily="50" charset="-127"/>
                        </a:rPr>
                        <a:t>국내</a:t>
                      </a:r>
                      <a:endParaRPr lang="ko-KR" altLang="en-US" sz="2300" kern="0" spc="0" dirty="0">
                        <a:solidFill>
                          <a:srgbClr val="000000"/>
                        </a:solidFill>
                        <a:effectLst/>
                        <a:latin typeface="함초롬바탕" panose="02030604000101010101" pitchFamily="18" charset="-127"/>
                      </a:endParaRPr>
                    </a:p>
                  </a:txBody>
                  <a:tcPr marL="27461" marR="27461" marT="27461" marB="274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latinLnBrk="1"/>
                      <a:r>
                        <a:rPr lang="ko-KR" altLang="en-US" sz="2300" b="0" kern="1200" dirty="0" err="1">
                          <a:solidFill>
                            <a:schemeClr val="tx1"/>
                          </a:solidFill>
                          <a:effectLst/>
                          <a:latin typeface="+mn-ea"/>
                          <a:ea typeface="+mn-ea"/>
                          <a:cs typeface="+mn-cs"/>
                        </a:rPr>
                        <a:t>ㅁㄴㅇ히ㅏㅇㄹㅇㄹ</a:t>
                      </a:r>
                      <a:r>
                        <a:rPr lang="en-US" altLang="ko-KR" sz="2300" b="0" kern="1200" dirty="0">
                          <a:solidFill>
                            <a:schemeClr val="tx1"/>
                          </a:solidFill>
                          <a:effectLst/>
                          <a:latin typeface="+mn-ea"/>
                          <a:ea typeface="+mn-ea"/>
                          <a:cs typeface="+mn-cs"/>
                        </a:rPr>
                        <a:t>;</a:t>
                      </a:r>
                      <a:r>
                        <a:rPr lang="ko-KR" altLang="en-US" sz="2300" b="0" kern="1200" dirty="0" err="1">
                          <a:solidFill>
                            <a:schemeClr val="tx1"/>
                          </a:solidFill>
                          <a:effectLst/>
                          <a:latin typeface="+mn-ea"/>
                          <a:ea typeface="+mn-ea"/>
                          <a:cs typeface="+mn-cs"/>
                        </a:rPr>
                        <a:t>ㅣㅏㅗ</a:t>
                      </a:r>
                      <a:endParaRPr lang="ko-KR" altLang="ko-KR" sz="2300" b="0" kern="1200" dirty="0">
                        <a:solidFill>
                          <a:schemeClr val="tx1"/>
                        </a:solidFill>
                        <a:effectLst/>
                        <a:latin typeface="+mn-ea"/>
                        <a:ea typeface="+mn-ea"/>
                        <a:cs typeface="+mn-cs"/>
                      </a:endParaRPr>
                    </a:p>
                  </a:txBody>
                  <a:tcPr marL="27461" marR="27461" marT="27461" marB="274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30000"/>
                        </a:lnSpc>
                        <a:spcBef>
                          <a:spcPts val="0"/>
                        </a:spcBef>
                        <a:spcAft>
                          <a:spcPts val="0"/>
                        </a:spcAft>
                      </a:pPr>
                      <a:r>
                        <a:rPr lang="ko-KR" altLang="en-US" sz="2300" kern="0" spc="0" dirty="0" err="1">
                          <a:solidFill>
                            <a:srgbClr val="000000"/>
                          </a:solidFill>
                          <a:effectLst/>
                          <a:latin typeface="함초롬바탕" panose="02030604000101010101" pitchFamily="18" charset="-127"/>
                        </a:rPr>
                        <a:t>ㅇㄴㄻㄴㄹ</a:t>
                      </a:r>
                      <a:endParaRPr lang="ko-KR" altLang="en-US" sz="2300" kern="0" spc="0" dirty="0">
                        <a:solidFill>
                          <a:srgbClr val="000000"/>
                        </a:solidFill>
                        <a:effectLst/>
                        <a:latin typeface="함초롬바탕" panose="02030604000101010101" pitchFamily="18" charset="-127"/>
                      </a:endParaRPr>
                    </a:p>
                  </a:txBody>
                  <a:tcPr marL="27461" marR="27461" marT="27461" marB="274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30000"/>
                        </a:lnSpc>
                        <a:spcBef>
                          <a:spcPts val="0"/>
                        </a:spcBef>
                        <a:spcAft>
                          <a:spcPts val="0"/>
                        </a:spcAft>
                      </a:pPr>
                      <a:r>
                        <a:rPr lang="en-US" sz="2300" kern="0" spc="0" dirty="0">
                          <a:solidFill>
                            <a:srgbClr val="000000"/>
                          </a:solidFill>
                          <a:effectLst/>
                          <a:latin typeface="맑은 고딕" panose="020B0503020000020004" pitchFamily="50" charset="-127"/>
                          <a:ea typeface="맑은 고딕" panose="020B0503020000020004" pitchFamily="50" charset="-127"/>
                        </a:rPr>
                        <a:t>23.05.12</a:t>
                      </a:r>
                      <a:endParaRPr lang="en-US" sz="2300" kern="0" spc="0" dirty="0">
                        <a:solidFill>
                          <a:srgbClr val="000000"/>
                        </a:solidFill>
                        <a:effectLst/>
                        <a:latin typeface="함초롬바탕" panose="02030604000101010101" pitchFamily="18" charset="-127"/>
                      </a:endParaRPr>
                    </a:p>
                  </a:txBody>
                  <a:tcPr marL="27461" marR="27461" marT="27461" marB="274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3941348"/>
                  </a:ext>
                </a:extLst>
              </a:tr>
              <a:tr h="1498256">
                <a:tc>
                  <a:txBody>
                    <a:bodyPr/>
                    <a:lstStyle/>
                    <a:p>
                      <a:pPr marL="0" marR="0" indent="0" algn="ctr" fontAlgn="base" latinLnBrk="0">
                        <a:lnSpc>
                          <a:spcPct val="130000"/>
                        </a:lnSpc>
                        <a:spcBef>
                          <a:spcPts val="0"/>
                        </a:spcBef>
                        <a:spcAft>
                          <a:spcPts val="0"/>
                        </a:spcAft>
                      </a:pPr>
                      <a:r>
                        <a:rPr lang="ko-KR" altLang="en-US" sz="2300" kern="0" spc="0" dirty="0">
                          <a:solidFill>
                            <a:srgbClr val="000000"/>
                          </a:solidFill>
                          <a:effectLst/>
                          <a:latin typeface="맑은 고딕" panose="020B0503020000020004" pitchFamily="50" charset="-127"/>
                          <a:ea typeface="맑은 고딕" panose="020B0503020000020004" pitchFamily="50" charset="-127"/>
                        </a:rPr>
                        <a:t>국내</a:t>
                      </a:r>
                      <a:endParaRPr lang="ko-KR" altLang="en-US" sz="2300" kern="0" spc="0" dirty="0">
                        <a:solidFill>
                          <a:srgbClr val="000000"/>
                        </a:solidFill>
                        <a:effectLst/>
                        <a:latin typeface="함초롬바탕" panose="02030604000101010101" pitchFamily="18" charset="-127"/>
                      </a:endParaRPr>
                    </a:p>
                  </a:txBody>
                  <a:tcPr marL="27461" marR="27461" marT="27461" marB="274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30000"/>
                        </a:lnSpc>
                        <a:spcBef>
                          <a:spcPts val="0"/>
                        </a:spcBef>
                        <a:spcAft>
                          <a:spcPts val="0"/>
                        </a:spcAft>
                      </a:pPr>
                      <a:r>
                        <a:rPr lang="ko-KR" altLang="en-US" sz="2300" kern="0" spc="0" dirty="0" err="1">
                          <a:solidFill>
                            <a:srgbClr val="000000"/>
                          </a:solidFill>
                          <a:effectLst/>
                          <a:latin typeface="+mn-ea"/>
                          <a:ea typeface="+mn-ea"/>
                        </a:rPr>
                        <a:t>ㅓㅇㄹ헉서엉ㄹ헗엉ㄹ헐ㅇ헝ㄹ</a:t>
                      </a:r>
                      <a:endParaRPr lang="ko-KR" altLang="en-US" sz="2300" kern="0" spc="0" dirty="0">
                        <a:solidFill>
                          <a:srgbClr val="000000"/>
                        </a:solidFill>
                        <a:effectLst/>
                        <a:latin typeface="+mn-ea"/>
                        <a:ea typeface="+mn-ea"/>
                      </a:endParaRPr>
                    </a:p>
                  </a:txBody>
                  <a:tcPr marL="27461" marR="27461" marT="27461" marB="274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30000"/>
                        </a:lnSpc>
                        <a:spcBef>
                          <a:spcPts val="0"/>
                        </a:spcBef>
                        <a:spcAft>
                          <a:spcPts val="0"/>
                        </a:spcAft>
                      </a:pPr>
                      <a:r>
                        <a:rPr lang="ko-KR" altLang="en-US" sz="2300" kern="0" spc="0" dirty="0" err="1">
                          <a:solidFill>
                            <a:srgbClr val="000000"/>
                          </a:solidFill>
                          <a:effectLst/>
                          <a:latin typeface="함초롬바탕" panose="02030604000101010101" pitchFamily="18" charset="-127"/>
                        </a:rPr>
                        <a:t>ㄹ헝ㄹ</a:t>
                      </a:r>
                      <a:endParaRPr lang="ko-KR" altLang="en-US" sz="2300" kern="0" spc="0" dirty="0">
                        <a:solidFill>
                          <a:srgbClr val="000000"/>
                        </a:solidFill>
                        <a:effectLst/>
                        <a:latin typeface="함초롬바탕" panose="02030604000101010101" pitchFamily="18" charset="-127"/>
                      </a:endParaRPr>
                    </a:p>
                  </a:txBody>
                  <a:tcPr marL="27461" marR="27461" marT="27461" marB="274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30000"/>
                        </a:lnSpc>
                        <a:spcBef>
                          <a:spcPts val="0"/>
                        </a:spcBef>
                        <a:spcAft>
                          <a:spcPts val="0"/>
                        </a:spcAft>
                      </a:pPr>
                      <a:r>
                        <a:rPr lang="en-US" sz="2300" kern="0" spc="0" dirty="0">
                          <a:solidFill>
                            <a:srgbClr val="000000"/>
                          </a:solidFill>
                          <a:effectLst/>
                          <a:latin typeface="맑은 고딕" panose="020B0503020000020004" pitchFamily="50" charset="-127"/>
                          <a:ea typeface="맑은 고딕" panose="020B0503020000020004" pitchFamily="50" charset="-127"/>
                        </a:rPr>
                        <a:t>23.05.12</a:t>
                      </a:r>
                      <a:endParaRPr lang="en-US" sz="2300" kern="0" spc="0" dirty="0">
                        <a:solidFill>
                          <a:srgbClr val="000000"/>
                        </a:solidFill>
                        <a:effectLst/>
                        <a:latin typeface="함초롬바탕" panose="02030604000101010101" pitchFamily="18" charset="-127"/>
                      </a:endParaRPr>
                    </a:p>
                  </a:txBody>
                  <a:tcPr marL="27461" marR="27461" marT="27461" marB="274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57116686"/>
                  </a:ext>
                </a:extLst>
              </a:tr>
              <a:tr h="1525410">
                <a:tc>
                  <a:txBody>
                    <a:bodyPr/>
                    <a:lstStyle/>
                    <a:p>
                      <a:pPr marL="0" marR="0" indent="0" algn="ctr" fontAlgn="base" latinLnBrk="0">
                        <a:lnSpc>
                          <a:spcPct val="130000"/>
                        </a:lnSpc>
                        <a:spcBef>
                          <a:spcPts val="0"/>
                        </a:spcBef>
                        <a:spcAft>
                          <a:spcPts val="0"/>
                        </a:spcAft>
                      </a:pPr>
                      <a:r>
                        <a:rPr lang="ko-KR" altLang="en-US" sz="2300" kern="0" spc="0" dirty="0">
                          <a:solidFill>
                            <a:srgbClr val="000000"/>
                          </a:solidFill>
                          <a:effectLst/>
                          <a:latin typeface="맑은 고딕" panose="020B0503020000020004" pitchFamily="50" charset="-127"/>
                          <a:ea typeface="맑은 고딕" panose="020B0503020000020004" pitchFamily="50" charset="-127"/>
                        </a:rPr>
                        <a:t>국제</a:t>
                      </a:r>
                      <a:endParaRPr lang="ko-KR" altLang="en-US" sz="2300" kern="0" spc="0" dirty="0">
                        <a:solidFill>
                          <a:srgbClr val="000000"/>
                        </a:solidFill>
                        <a:effectLst/>
                        <a:latin typeface="함초롬바탕" panose="02030604000101010101" pitchFamily="18" charset="-127"/>
                      </a:endParaRPr>
                    </a:p>
                  </a:txBody>
                  <a:tcPr marL="27461" marR="27461" marT="27461" marB="274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ko-KR" sz="2300" b="0" dirty="0">
                          <a:latin typeface="+mn-ea"/>
                          <a:ea typeface="+mn-ea"/>
                        </a:rPr>
                        <a:t>DSFGSDFGSDFGSDFGSDFG</a:t>
                      </a:r>
                      <a:endParaRPr lang="ko-KR" altLang="ko-KR" sz="2300" b="0" dirty="0">
                        <a:latin typeface="+mn-ea"/>
                        <a:ea typeface="+mn-ea"/>
                      </a:endParaRPr>
                    </a:p>
                  </a:txBody>
                  <a:tcPr marL="27461" marR="27461" marT="27461" marB="274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30000"/>
                        </a:lnSpc>
                        <a:spcBef>
                          <a:spcPts val="0"/>
                        </a:spcBef>
                        <a:spcAft>
                          <a:spcPts val="0"/>
                        </a:spcAft>
                      </a:pPr>
                      <a:r>
                        <a:rPr lang="en-US" sz="2300" kern="0" spc="0" dirty="0">
                          <a:solidFill>
                            <a:srgbClr val="000000"/>
                          </a:solidFill>
                          <a:effectLst/>
                          <a:latin typeface="함초롬바탕" panose="02030604000101010101" pitchFamily="18" charset="-127"/>
                        </a:rPr>
                        <a:t>SDFGSDFG</a:t>
                      </a:r>
                    </a:p>
                  </a:txBody>
                  <a:tcPr marL="27461" marR="27461" marT="27461" marB="274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30000"/>
                        </a:lnSpc>
                        <a:spcBef>
                          <a:spcPts val="0"/>
                        </a:spcBef>
                        <a:spcAft>
                          <a:spcPts val="0"/>
                        </a:spcAft>
                      </a:pPr>
                      <a:r>
                        <a:rPr lang="en-US" sz="2300" kern="0" spc="0" dirty="0">
                          <a:solidFill>
                            <a:srgbClr val="000000"/>
                          </a:solidFill>
                          <a:effectLst/>
                          <a:latin typeface="맑은 고딕" panose="020B0503020000020004" pitchFamily="50" charset="-127"/>
                          <a:ea typeface="맑은 고딕" panose="020B0503020000020004" pitchFamily="50" charset="-127"/>
                        </a:rPr>
                        <a:t>23.07.08</a:t>
                      </a:r>
                      <a:endParaRPr lang="en-US" sz="2300" kern="0" spc="0" dirty="0">
                        <a:solidFill>
                          <a:srgbClr val="000000"/>
                        </a:solidFill>
                        <a:effectLst/>
                        <a:latin typeface="함초롬바탕" panose="02030604000101010101" pitchFamily="18" charset="-127"/>
                      </a:endParaRPr>
                    </a:p>
                  </a:txBody>
                  <a:tcPr marL="27461" marR="27461" marT="27461" marB="274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5719572"/>
                  </a:ext>
                </a:extLst>
              </a:tr>
              <a:tr h="1453084">
                <a:tc>
                  <a:txBody>
                    <a:bodyPr/>
                    <a:lstStyle/>
                    <a:p>
                      <a:pPr marL="0" marR="0" indent="0" algn="ctr" fontAlgn="base" latinLnBrk="0">
                        <a:lnSpc>
                          <a:spcPct val="130000"/>
                        </a:lnSpc>
                        <a:spcBef>
                          <a:spcPts val="0"/>
                        </a:spcBef>
                        <a:spcAft>
                          <a:spcPts val="0"/>
                        </a:spcAft>
                      </a:pPr>
                      <a:r>
                        <a:rPr lang="ko-KR" altLang="en-US" sz="2300" kern="0" spc="0" dirty="0">
                          <a:solidFill>
                            <a:srgbClr val="000000"/>
                          </a:solidFill>
                          <a:effectLst/>
                          <a:latin typeface="함초롬바탕" panose="02030604000101010101" pitchFamily="18" charset="-127"/>
                        </a:rPr>
                        <a:t>국제</a:t>
                      </a:r>
                    </a:p>
                  </a:txBody>
                  <a:tcPr marL="27461" marR="27461" marT="27461" marB="274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30000"/>
                        </a:lnSpc>
                        <a:spcBef>
                          <a:spcPts val="0"/>
                        </a:spcBef>
                        <a:spcAft>
                          <a:spcPts val="0"/>
                        </a:spcAft>
                      </a:pPr>
                      <a:r>
                        <a:rPr lang="en-US" sz="2300" b="0" kern="0" spc="0" dirty="0">
                          <a:solidFill>
                            <a:srgbClr val="000000"/>
                          </a:solidFill>
                          <a:effectLst/>
                          <a:latin typeface="+mn-ea"/>
                          <a:ea typeface="+mn-ea"/>
                        </a:rPr>
                        <a:t>SDFGSDFGSDFGSDFG</a:t>
                      </a:r>
                    </a:p>
                  </a:txBody>
                  <a:tcPr marL="27461" marR="27461" marT="27461" marB="274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30000"/>
                        </a:lnSpc>
                        <a:spcBef>
                          <a:spcPts val="0"/>
                        </a:spcBef>
                        <a:spcAft>
                          <a:spcPts val="0"/>
                        </a:spcAft>
                      </a:pPr>
                      <a:r>
                        <a:rPr lang="en-US" sz="2300" kern="0" spc="0" dirty="0">
                          <a:solidFill>
                            <a:srgbClr val="000000"/>
                          </a:solidFill>
                          <a:effectLst/>
                          <a:latin typeface="함초롬바탕" panose="02030604000101010101" pitchFamily="18" charset="-127"/>
                        </a:rPr>
                        <a:t>SDFGSDSFG</a:t>
                      </a:r>
                    </a:p>
                  </a:txBody>
                  <a:tcPr marL="27461" marR="27461" marT="27461" marB="274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30000"/>
                        </a:lnSpc>
                        <a:spcBef>
                          <a:spcPts val="0"/>
                        </a:spcBef>
                        <a:spcAft>
                          <a:spcPts val="0"/>
                        </a:spcAft>
                      </a:pPr>
                      <a:r>
                        <a:rPr lang="en-US" sz="2300" kern="0" spc="0" dirty="0">
                          <a:solidFill>
                            <a:srgbClr val="000000"/>
                          </a:solidFill>
                          <a:effectLst/>
                          <a:latin typeface="함초롬바탕" panose="02030604000101010101" pitchFamily="18" charset="-127"/>
                        </a:rPr>
                        <a:t>23.11.07</a:t>
                      </a:r>
                    </a:p>
                  </a:txBody>
                  <a:tcPr marL="27461" marR="27461" marT="27461" marB="274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76967642"/>
                  </a:ext>
                </a:extLst>
              </a:tr>
              <a:tr h="459454">
                <a:tc gridSpan="4">
                  <a:txBody>
                    <a:bodyPr/>
                    <a:lstStyle/>
                    <a:p>
                      <a:pPr marL="0" marR="0" indent="0" algn="ctr" fontAlgn="base" latinLnBrk="0">
                        <a:lnSpc>
                          <a:spcPct val="130000"/>
                        </a:lnSpc>
                        <a:spcBef>
                          <a:spcPts val="0"/>
                        </a:spcBef>
                        <a:spcAft>
                          <a:spcPts val="0"/>
                        </a:spcAft>
                      </a:pPr>
                      <a:endParaRPr lang="ko-KR" altLang="en-US" sz="2300" kern="0" spc="0" dirty="0">
                        <a:solidFill>
                          <a:srgbClr val="000000"/>
                        </a:solidFill>
                        <a:effectLst/>
                        <a:latin typeface="함초롬바탕" panose="02030604000101010101" pitchFamily="18" charset="-127"/>
                      </a:endParaRPr>
                    </a:p>
                  </a:txBody>
                  <a:tcPr marL="27461" marR="27461" marT="27461" marB="2746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indent="0" algn="ctr" fontAlgn="base" latinLnBrk="0">
                        <a:lnSpc>
                          <a:spcPct val="130000"/>
                        </a:lnSpc>
                        <a:spcBef>
                          <a:spcPts val="0"/>
                        </a:spcBef>
                        <a:spcAft>
                          <a:spcPts val="0"/>
                        </a:spcAft>
                      </a:pPr>
                      <a:endParaRPr lang="en-US" sz="1400" kern="0" spc="0" dirty="0">
                        <a:solidFill>
                          <a:srgbClr val="000000"/>
                        </a:solidFill>
                        <a:effectLst/>
                        <a:latin typeface="함초롬바탕" panose="02030604000101010101" pitchFamily="18" charset="-127"/>
                      </a:endParaRPr>
                    </a:p>
                  </a:txBody>
                  <a:tcPr marL="17907" marR="17907" marT="17907" marB="179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indent="0" algn="ctr" fontAlgn="base" latinLnBrk="0">
                        <a:lnSpc>
                          <a:spcPct val="130000"/>
                        </a:lnSpc>
                        <a:spcBef>
                          <a:spcPts val="0"/>
                        </a:spcBef>
                        <a:spcAft>
                          <a:spcPts val="0"/>
                        </a:spcAft>
                      </a:pPr>
                      <a:endParaRPr lang="en-US" sz="1400" kern="0" spc="0" dirty="0">
                        <a:solidFill>
                          <a:srgbClr val="000000"/>
                        </a:solidFill>
                        <a:effectLst/>
                        <a:latin typeface="함초롬바탕" panose="02030604000101010101" pitchFamily="18" charset="-127"/>
                      </a:endParaRPr>
                    </a:p>
                  </a:txBody>
                  <a:tcPr marL="17907" marR="17907" marT="17907" marB="179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indent="0" algn="ctr" fontAlgn="base" latinLnBrk="0">
                        <a:lnSpc>
                          <a:spcPct val="130000"/>
                        </a:lnSpc>
                        <a:spcBef>
                          <a:spcPts val="0"/>
                        </a:spcBef>
                        <a:spcAft>
                          <a:spcPts val="0"/>
                        </a:spcAft>
                      </a:pPr>
                      <a:endParaRPr lang="en-US" sz="1400" kern="0" spc="0" dirty="0">
                        <a:solidFill>
                          <a:srgbClr val="000000"/>
                        </a:solidFill>
                        <a:effectLst/>
                        <a:latin typeface="함초롬바탕" panose="02030604000101010101" pitchFamily="18" charset="-127"/>
                      </a:endParaRPr>
                    </a:p>
                  </a:txBody>
                  <a:tcPr marL="17907" marR="17907" marT="17907" marB="179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9187611"/>
                  </a:ext>
                </a:extLst>
              </a:tr>
            </a:tbl>
          </a:graphicData>
        </a:graphic>
      </p:graphicFrame>
      <p:graphicFrame>
        <p:nvGraphicFramePr>
          <p:cNvPr id="30" name="표 29">
            <a:extLst>
              <a:ext uri="{FF2B5EF4-FFF2-40B4-BE49-F238E27FC236}">
                <a16:creationId xmlns:a16="http://schemas.microsoft.com/office/drawing/2014/main" id="{5CFD3214-5CCB-4C57-AFCE-B71D67780278}"/>
              </a:ext>
            </a:extLst>
          </p:cNvPr>
          <p:cNvGraphicFramePr>
            <a:graphicFrameLocks noGrp="1"/>
          </p:cNvGraphicFramePr>
          <p:nvPr>
            <p:extLst>
              <p:ext uri="{D42A27DB-BD31-4B8C-83A1-F6EECF244321}">
                <p14:modId xmlns:p14="http://schemas.microsoft.com/office/powerpoint/2010/main" val="1785388049"/>
              </p:ext>
            </p:extLst>
          </p:nvPr>
        </p:nvGraphicFramePr>
        <p:xfrm>
          <a:off x="4581714" y="14853046"/>
          <a:ext cx="17192221" cy="3090706"/>
        </p:xfrm>
        <a:graphic>
          <a:graphicData uri="http://schemas.openxmlformats.org/drawingml/2006/table">
            <a:tbl>
              <a:tblPr/>
              <a:tblGrid>
                <a:gridCol w="2283320">
                  <a:extLst>
                    <a:ext uri="{9D8B030D-6E8A-4147-A177-3AD203B41FA5}">
                      <a16:colId xmlns:a16="http://schemas.microsoft.com/office/drawing/2014/main" val="1493049156"/>
                    </a:ext>
                  </a:extLst>
                </a:gridCol>
                <a:gridCol w="7070589">
                  <a:extLst>
                    <a:ext uri="{9D8B030D-6E8A-4147-A177-3AD203B41FA5}">
                      <a16:colId xmlns:a16="http://schemas.microsoft.com/office/drawing/2014/main" val="2388336943"/>
                    </a:ext>
                  </a:extLst>
                </a:gridCol>
                <a:gridCol w="979789">
                  <a:extLst>
                    <a:ext uri="{9D8B030D-6E8A-4147-A177-3AD203B41FA5}">
                      <a16:colId xmlns:a16="http://schemas.microsoft.com/office/drawing/2014/main" val="3861813917"/>
                    </a:ext>
                  </a:extLst>
                </a:gridCol>
                <a:gridCol w="979789">
                  <a:extLst>
                    <a:ext uri="{9D8B030D-6E8A-4147-A177-3AD203B41FA5}">
                      <a16:colId xmlns:a16="http://schemas.microsoft.com/office/drawing/2014/main" val="2686372888"/>
                    </a:ext>
                  </a:extLst>
                </a:gridCol>
                <a:gridCol w="979789">
                  <a:extLst>
                    <a:ext uri="{9D8B030D-6E8A-4147-A177-3AD203B41FA5}">
                      <a16:colId xmlns:a16="http://schemas.microsoft.com/office/drawing/2014/main" val="2982471300"/>
                    </a:ext>
                  </a:extLst>
                </a:gridCol>
                <a:gridCol w="979789">
                  <a:extLst>
                    <a:ext uri="{9D8B030D-6E8A-4147-A177-3AD203B41FA5}">
                      <a16:colId xmlns:a16="http://schemas.microsoft.com/office/drawing/2014/main" val="921680127"/>
                    </a:ext>
                  </a:extLst>
                </a:gridCol>
                <a:gridCol w="979789">
                  <a:extLst>
                    <a:ext uri="{9D8B030D-6E8A-4147-A177-3AD203B41FA5}">
                      <a16:colId xmlns:a16="http://schemas.microsoft.com/office/drawing/2014/main" val="2873215261"/>
                    </a:ext>
                  </a:extLst>
                </a:gridCol>
                <a:gridCol w="979789">
                  <a:extLst>
                    <a:ext uri="{9D8B030D-6E8A-4147-A177-3AD203B41FA5}">
                      <a16:colId xmlns:a16="http://schemas.microsoft.com/office/drawing/2014/main" val="2536458670"/>
                    </a:ext>
                  </a:extLst>
                </a:gridCol>
                <a:gridCol w="979789">
                  <a:extLst>
                    <a:ext uri="{9D8B030D-6E8A-4147-A177-3AD203B41FA5}">
                      <a16:colId xmlns:a16="http://schemas.microsoft.com/office/drawing/2014/main" val="2367009174"/>
                    </a:ext>
                  </a:extLst>
                </a:gridCol>
                <a:gridCol w="979789">
                  <a:extLst>
                    <a:ext uri="{9D8B030D-6E8A-4147-A177-3AD203B41FA5}">
                      <a16:colId xmlns:a16="http://schemas.microsoft.com/office/drawing/2014/main" val="1609235314"/>
                    </a:ext>
                  </a:extLst>
                </a:gridCol>
              </a:tblGrid>
              <a:tr h="512626">
                <a:tc gridSpan="2">
                  <a:txBody>
                    <a:bodyPr/>
                    <a:lstStyle/>
                    <a:p>
                      <a:pPr marL="0" marR="0" indent="0" algn="ctr" fontAlgn="base" latinLnBrk="0">
                        <a:lnSpc>
                          <a:spcPct val="160000"/>
                        </a:lnSpc>
                        <a:spcBef>
                          <a:spcPts val="0"/>
                        </a:spcBef>
                        <a:spcAft>
                          <a:spcPts val="0"/>
                        </a:spcAft>
                      </a:pPr>
                      <a:r>
                        <a:rPr lang="ko-KR" altLang="en-US" sz="2300" b="0" kern="0" spc="0" dirty="0">
                          <a:solidFill>
                            <a:srgbClr val="000000"/>
                          </a:solidFill>
                          <a:effectLst/>
                          <a:latin typeface="+mn-ea"/>
                          <a:ea typeface="+mn-ea"/>
                        </a:rPr>
                        <a:t>구분</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pPr latinLnBrk="1"/>
                      <a:endParaRPr lang="ko-KR" altLang="en-US"/>
                    </a:p>
                  </a:txBody>
                  <a:tcPr/>
                </a:tc>
                <a:tc>
                  <a:txBody>
                    <a:bodyPr/>
                    <a:lstStyle/>
                    <a:p>
                      <a:pPr marL="0" marR="0" indent="0" algn="ctr" fontAlgn="base" latinLnBrk="0">
                        <a:lnSpc>
                          <a:spcPct val="160000"/>
                        </a:lnSpc>
                        <a:spcBef>
                          <a:spcPts val="0"/>
                        </a:spcBef>
                        <a:spcAft>
                          <a:spcPts val="0"/>
                        </a:spcAft>
                      </a:pPr>
                      <a:r>
                        <a:rPr lang="en-US" altLang="ko-KR" sz="2300" b="0" kern="0" spc="0" dirty="0">
                          <a:solidFill>
                            <a:srgbClr val="000000"/>
                          </a:solidFill>
                          <a:effectLst/>
                          <a:latin typeface="+mn-ea"/>
                          <a:ea typeface="+mn-ea"/>
                        </a:rPr>
                        <a:t>5</a:t>
                      </a:r>
                      <a:r>
                        <a:rPr lang="ko-KR" altLang="en-US" sz="2300" b="0" kern="0" spc="0" dirty="0">
                          <a:solidFill>
                            <a:srgbClr val="000000"/>
                          </a:solidFill>
                          <a:effectLst/>
                          <a:latin typeface="+mn-ea"/>
                          <a:ea typeface="+mn-ea"/>
                        </a:rPr>
                        <a:t>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indent="0" algn="ctr" fontAlgn="base" latinLnBrk="0">
                        <a:lnSpc>
                          <a:spcPct val="160000"/>
                        </a:lnSpc>
                        <a:spcBef>
                          <a:spcPts val="0"/>
                        </a:spcBef>
                        <a:spcAft>
                          <a:spcPts val="0"/>
                        </a:spcAft>
                      </a:pPr>
                      <a:r>
                        <a:rPr lang="en-US" altLang="ko-KR" sz="2300" b="0" kern="0" spc="0" dirty="0">
                          <a:solidFill>
                            <a:srgbClr val="000000"/>
                          </a:solidFill>
                          <a:effectLst/>
                          <a:latin typeface="+mn-ea"/>
                          <a:ea typeface="+mn-ea"/>
                        </a:rPr>
                        <a:t>6</a:t>
                      </a:r>
                      <a:r>
                        <a:rPr lang="ko-KR" altLang="en-US" sz="2300" b="0" kern="0" spc="0" dirty="0">
                          <a:solidFill>
                            <a:srgbClr val="000000"/>
                          </a:solidFill>
                          <a:effectLst/>
                          <a:latin typeface="+mn-ea"/>
                          <a:ea typeface="+mn-ea"/>
                        </a:rPr>
                        <a:t>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indent="0" algn="ctr" fontAlgn="base" latinLnBrk="0">
                        <a:lnSpc>
                          <a:spcPct val="160000"/>
                        </a:lnSpc>
                        <a:spcBef>
                          <a:spcPts val="0"/>
                        </a:spcBef>
                        <a:spcAft>
                          <a:spcPts val="0"/>
                        </a:spcAft>
                      </a:pPr>
                      <a:r>
                        <a:rPr lang="en-US" altLang="ko-KR" sz="2300" b="0" kern="0" spc="0" dirty="0">
                          <a:solidFill>
                            <a:srgbClr val="000000"/>
                          </a:solidFill>
                          <a:effectLst/>
                          <a:latin typeface="+mn-ea"/>
                          <a:ea typeface="+mn-ea"/>
                        </a:rPr>
                        <a:t>7</a:t>
                      </a:r>
                      <a:r>
                        <a:rPr lang="ko-KR" altLang="en-US" sz="2300" b="0" kern="0" spc="0" dirty="0">
                          <a:solidFill>
                            <a:srgbClr val="000000"/>
                          </a:solidFill>
                          <a:effectLst/>
                          <a:latin typeface="+mn-ea"/>
                          <a:ea typeface="+mn-ea"/>
                        </a:rPr>
                        <a:t>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indent="0" algn="ctr" fontAlgn="base" latinLnBrk="0">
                        <a:lnSpc>
                          <a:spcPct val="160000"/>
                        </a:lnSpc>
                        <a:spcBef>
                          <a:spcPts val="0"/>
                        </a:spcBef>
                        <a:spcAft>
                          <a:spcPts val="0"/>
                        </a:spcAft>
                      </a:pPr>
                      <a:r>
                        <a:rPr lang="en-US" altLang="ko-KR" sz="2300" b="0" kern="0" spc="0" dirty="0">
                          <a:solidFill>
                            <a:srgbClr val="000000"/>
                          </a:solidFill>
                          <a:effectLst/>
                          <a:latin typeface="+mn-ea"/>
                          <a:ea typeface="+mn-ea"/>
                        </a:rPr>
                        <a:t>8</a:t>
                      </a:r>
                      <a:r>
                        <a:rPr lang="ko-KR" altLang="en-US" sz="2300" b="0" kern="0" spc="0" dirty="0">
                          <a:solidFill>
                            <a:srgbClr val="000000"/>
                          </a:solidFill>
                          <a:effectLst/>
                          <a:latin typeface="+mn-ea"/>
                          <a:ea typeface="+mn-ea"/>
                        </a:rPr>
                        <a:t>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indent="0" algn="ctr" fontAlgn="base" latinLnBrk="0">
                        <a:lnSpc>
                          <a:spcPct val="160000"/>
                        </a:lnSpc>
                        <a:spcBef>
                          <a:spcPts val="0"/>
                        </a:spcBef>
                        <a:spcAft>
                          <a:spcPts val="0"/>
                        </a:spcAft>
                      </a:pPr>
                      <a:r>
                        <a:rPr lang="en-US" altLang="ko-KR" sz="2300" b="0" kern="0" spc="0" dirty="0">
                          <a:solidFill>
                            <a:srgbClr val="000000"/>
                          </a:solidFill>
                          <a:effectLst/>
                          <a:latin typeface="+mn-ea"/>
                          <a:ea typeface="+mn-ea"/>
                        </a:rPr>
                        <a:t>9</a:t>
                      </a:r>
                      <a:r>
                        <a:rPr lang="ko-KR" altLang="en-US" sz="2300" b="0" kern="0" spc="0" dirty="0">
                          <a:solidFill>
                            <a:srgbClr val="000000"/>
                          </a:solidFill>
                          <a:effectLst/>
                          <a:latin typeface="+mn-ea"/>
                          <a:ea typeface="+mn-ea"/>
                        </a:rPr>
                        <a:t>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indent="0" algn="ctr" fontAlgn="base" latinLnBrk="0">
                        <a:lnSpc>
                          <a:spcPct val="160000"/>
                        </a:lnSpc>
                        <a:spcBef>
                          <a:spcPts val="0"/>
                        </a:spcBef>
                        <a:spcAft>
                          <a:spcPts val="0"/>
                        </a:spcAft>
                      </a:pPr>
                      <a:r>
                        <a:rPr lang="en-US" altLang="ko-KR" sz="2300" b="0" kern="0" spc="0" dirty="0">
                          <a:solidFill>
                            <a:srgbClr val="000000"/>
                          </a:solidFill>
                          <a:effectLst/>
                          <a:latin typeface="+mn-ea"/>
                          <a:ea typeface="+mn-ea"/>
                        </a:rPr>
                        <a:t>10</a:t>
                      </a:r>
                      <a:r>
                        <a:rPr lang="ko-KR" altLang="en-US" sz="2300" b="0" kern="0" spc="0" dirty="0">
                          <a:solidFill>
                            <a:srgbClr val="000000"/>
                          </a:solidFill>
                          <a:effectLst/>
                          <a:latin typeface="+mn-ea"/>
                          <a:ea typeface="+mn-ea"/>
                        </a:rPr>
                        <a:t>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indent="0" algn="ctr" fontAlgn="base" latinLnBrk="0">
                        <a:lnSpc>
                          <a:spcPct val="160000"/>
                        </a:lnSpc>
                        <a:spcBef>
                          <a:spcPts val="0"/>
                        </a:spcBef>
                        <a:spcAft>
                          <a:spcPts val="0"/>
                        </a:spcAft>
                      </a:pPr>
                      <a:r>
                        <a:rPr lang="en-US" altLang="ko-KR" sz="2300" b="0" kern="0" spc="0" dirty="0">
                          <a:solidFill>
                            <a:srgbClr val="000000"/>
                          </a:solidFill>
                          <a:effectLst/>
                          <a:latin typeface="+mn-ea"/>
                          <a:ea typeface="+mn-ea"/>
                        </a:rPr>
                        <a:t>11</a:t>
                      </a:r>
                      <a:r>
                        <a:rPr lang="ko-KR" altLang="en-US" sz="2300" b="0" kern="0" spc="0" dirty="0">
                          <a:solidFill>
                            <a:srgbClr val="000000"/>
                          </a:solidFill>
                          <a:effectLst/>
                          <a:latin typeface="+mn-ea"/>
                          <a:ea typeface="+mn-ea"/>
                        </a:rPr>
                        <a:t>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indent="0" algn="ctr" fontAlgn="base" latinLnBrk="0">
                        <a:lnSpc>
                          <a:spcPct val="160000"/>
                        </a:lnSpc>
                        <a:spcBef>
                          <a:spcPts val="0"/>
                        </a:spcBef>
                        <a:spcAft>
                          <a:spcPts val="0"/>
                        </a:spcAft>
                      </a:pPr>
                      <a:r>
                        <a:rPr lang="en-US" altLang="ko-KR" sz="2300" b="0" kern="0" spc="0" dirty="0">
                          <a:solidFill>
                            <a:srgbClr val="000000"/>
                          </a:solidFill>
                          <a:effectLst/>
                          <a:latin typeface="+mn-ea"/>
                          <a:ea typeface="+mn-ea"/>
                        </a:rPr>
                        <a:t>12</a:t>
                      </a:r>
                      <a:r>
                        <a:rPr lang="ko-KR" altLang="en-US" sz="2300" b="0" kern="0" spc="0" dirty="0">
                          <a:solidFill>
                            <a:srgbClr val="000000"/>
                          </a:solidFill>
                          <a:effectLst/>
                          <a:latin typeface="+mn-ea"/>
                          <a:ea typeface="+mn-ea"/>
                        </a:rPr>
                        <a:t>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833524306"/>
                  </a:ext>
                </a:extLst>
              </a:tr>
              <a:tr h="515616">
                <a:tc rowSpan="4">
                  <a:txBody>
                    <a:bodyPr/>
                    <a:lstStyle/>
                    <a:p>
                      <a:pPr algn="ctr" latinLnBrk="1"/>
                      <a:r>
                        <a:rPr lang="ko-KR" altLang="en-US" sz="2300" b="0" dirty="0">
                          <a:latin typeface="+mn-ea"/>
                          <a:ea typeface="+mn-ea"/>
                        </a:rPr>
                        <a:t>과업내용</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r>
                        <a:rPr lang="en-US" altLang="ko-KR" sz="2300" b="0" kern="0" spc="0" dirty="0">
                          <a:solidFill>
                            <a:srgbClr val="000000"/>
                          </a:solidFill>
                          <a:effectLst/>
                          <a:latin typeface="+mn-ea"/>
                          <a:ea typeface="+mn-ea"/>
                        </a:rPr>
                        <a:t>2025 </a:t>
                      </a:r>
                      <a:r>
                        <a:rPr lang="ko-KR" altLang="en-US" sz="2300" b="0" kern="0" spc="0" dirty="0">
                          <a:solidFill>
                            <a:srgbClr val="000000"/>
                          </a:solidFill>
                          <a:effectLst/>
                          <a:latin typeface="+mn-ea"/>
                          <a:ea typeface="+mn-ea"/>
                        </a:rPr>
                        <a:t>연세 </a:t>
                      </a:r>
                      <a:r>
                        <a:rPr lang="en-US" altLang="ko-KR" sz="2300" b="0" kern="0" spc="0" dirty="0">
                          <a:solidFill>
                            <a:srgbClr val="000000"/>
                          </a:solidFill>
                          <a:effectLst/>
                          <a:latin typeface="+mn-ea"/>
                          <a:ea typeface="+mn-ea"/>
                        </a:rPr>
                        <a:t>Junior </a:t>
                      </a:r>
                      <a:r>
                        <a:rPr lang="ko-KR" altLang="en-US" sz="2300" b="0" kern="0" spc="0" dirty="0">
                          <a:solidFill>
                            <a:srgbClr val="000000"/>
                          </a:solidFill>
                          <a:effectLst/>
                          <a:latin typeface="+mn-ea"/>
                          <a:ea typeface="+mn-ea"/>
                        </a:rPr>
                        <a:t>융합연구그룹 선발</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710019" rtl="0" eaLnBrk="1" fontAlgn="base" latinLnBrk="0" hangingPunct="1">
                        <a:lnSpc>
                          <a:spcPct val="160000"/>
                        </a:lnSpc>
                        <a:spcBef>
                          <a:spcPts val="0"/>
                        </a:spcBef>
                        <a:spcAft>
                          <a:spcPts val="0"/>
                        </a:spcAft>
                        <a:buClrTx/>
                        <a:buSzTx/>
                        <a:buFontTx/>
                        <a:buNone/>
                        <a:tabLst/>
                        <a:defRPr/>
                      </a:pPr>
                      <a:r>
                        <a:rPr lang="en-US" altLang="ko-KR" sz="2300" b="0" kern="0" spc="0" dirty="0">
                          <a:solidFill>
                            <a:srgbClr val="000000"/>
                          </a:solidFill>
                          <a:effectLst/>
                          <a:latin typeface="+mn-ea"/>
                          <a:ea typeface="+mn-ea"/>
                          <a:cs typeface="+mn-cs"/>
                        </a:rPr>
                        <a:t>O</a:t>
                      </a:r>
                      <a:endParaRPr lang="en-US" altLang="ko-KR"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710019" rtl="0" eaLnBrk="1" fontAlgn="base" latinLnBrk="0" hangingPunct="1">
                        <a:lnSpc>
                          <a:spcPct val="160000"/>
                        </a:lnSpc>
                        <a:spcBef>
                          <a:spcPts val="0"/>
                        </a:spcBef>
                        <a:spcAft>
                          <a:spcPts val="0"/>
                        </a:spcAft>
                        <a:buClrTx/>
                        <a:buSzTx/>
                        <a:buFontTx/>
                        <a:buNone/>
                        <a:tabLst/>
                        <a:defRPr/>
                      </a:pPr>
                      <a:endParaRPr lang="en-US" altLang="ko-KR"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710019" rtl="0" eaLnBrk="1" fontAlgn="base" latinLnBrk="0" hangingPunct="1">
                        <a:lnSpc>
                          <a:spcPct val="160000"/>
                        </a:lnSpc>
                        <a:spcBef>
                          <a:spcPts val="0"/>
                        </a:spcBef>
                        <a:spcAft>
                          <a:spcPts val="0"/>
                        </a:spcAft>
                        <a:buClrTx/>
                        <a:buSzTx/>
                        <a:buFontTx/>
                        <a:buNone/>
                        <a:tabLst/>
                        <a:defRPr/>
                      </a:pPr>
                      <a:endParaRPr lang="en-US" altLang="ko-KR"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5878601"/>
                  </a:ext>
                </a:extLst>
              </a:tr>
              <a:tr h="515616">
                <a:tc vMerge="1">
                  <a:txBody>
                    <a:bodyPr/>
                    <a:lstStyle/>
                    <a:p>
                      <a:pPr latinLnBrk="1"/>
                      <a:endParaRPr lang="ko-KR" altLang="en-US"/>
                    </a:p>
                  </a:txBody>
                  <a:tcPr/>
                </a:tc>
                <a:tc>
                  <a:txBody>
                    <a:bodyPr/>
                    <a:lstStyle/>
                    <a:p>
                      <a:pPr marL="0" marR="0" indent="0" algn="ctr" fontAlgn="base" latinLnBrk="0">
                        <a:lnSpc>
                          <a:spcPct val="160000"/>
                        </a:lnSpc>
                        <a:spcBef>
                          <a:spcPts val="0"/>
                        </a:spcBef>
                        <a:spcAft>
                          <a:spcPts val="0"/>
                        </a:spcAft>
                      </a:pPr>
                      <a:r>
                        <a:rPr lang="en-US" altLang="ko-KR" sz="2300" b="0" kern="0" spc="0" dirty="0">
                          <a:solidFill>
                            <a:srgbClr val="000000"/>
                          </a:solidFill>
                          <a:effectLst/>
                          <a:latin typeface="+mn-ea"/>
                          <a:ea typeface="+mn-ea"/>
                        </a:rPr>
                        <a:t>2025 </a:t>
                      </a:r>
                      <a:r>
                        <a:rPr lang="ko-KR" altLang="en-US" sz="2300" b="0" kern="0" spc="0" dirty="0">
                          <a:solidFill>
                            <a:srgbClr val="000000"/>
                          </a:solidFill>
                          <a:effectLst/>
                          <a:latin typeface="+mn-ea"/>
                          <a:ea typeface="+mn-ea"/>
                        </a:rPr>
                        <a:t>연세 </a:t>
                      </a:r>
                      <a:r>
                        <a:rPr lang="en-US" altLang="ko-KR" sz="2300" b="0" kern="0" spc="0" dirty="0">
                          <a:solidFill>
                            <a:srgbClr val="000000"/>
                          </a:solidFill>
                          <a:effectLst/>
                          <a:latin typeface="+mn-ea"/>
                          <a:ea typeface="+mn-ea"/>
                        </a:rPr>
                        <a:t>Junior </a:t>
                      </a:r>
                      <a:r>
                        <a:rPr lang="ko-KR" altLang="en-US" sz="2300" b="0" kern="0" spc="0" dirty="0">
                          <a:solidFill>
                            <a:srgbClr val="000000"/>
                          </a:solidFill>
                          <a:effectLst/>
                          <a:latin typeface="+mn-ea"/>
                          <a:ea typeface="+mn-ea"/>
                        </a:rPr>
                        <a:t>융합연구그룹 </a:t>
                      </a:r>
                      <a:r>
                        <a:rPr lang="en-US" altLang="ko-KR" sz="2300" b="0" kern="0" spc="0" dirty="0">
                          <a:solidFill>
                            <a:srgbClr val="000000"/>
                          </a:solidFill>
                          <a:effectLst/>
                          <a:latin typeface="+mn-ea"/>
                          <a:ea typeface="+mn-ea"/>
                        </a:rPr>
                        <a:t>OT</a:t>
                      </a: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710019" rtl="0" eaLnBrk="1" fontAlgn="base" latinLnBrk="0" hangingPunct="1">
                        <a:lnSpc>
                          <a:spcPct val="160000"/>
                        </a:lnSpc>
                        <a:spcBef>
                          <a:spcPts val="0"/>
                        </a:spcBef>
                        <a:spcAft>
                          <a:spcPts val="0"/>
                        </a:spcAft>
                        <a:buClrTx/>
                        <a:buSzTx/>
                        <a:buFontTx/>
                        <a:buNone/>
                        <a:tabLst/>
                        <a:defRPr/>
                      </a:pPr>
                      <a:r>
                        <a:rPr lang="en-US" altLang="ko-KR" sz="2300" b="0" kern="0" spc="0" dirty="0">
                          <a:solidFill>
                            <a:srgbClr val="000000"/>
                          </a:solidFill>
                          <a:effectLst/>
                          <a:latin typeface="+mn-ea"/>
                          <a:ea typeface="+mn-ea"/>
                          <a:cs typeface="+mn-cs"/>
                        </a:rPr>
                        <a:t>O</a:t>
                      </a:r>
                      <a:endParaRPr lang="en-US" altLang="ko-KR"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710019" rtl="0" eaLnBrk="1" fontAlgn="base" latinLnBrk="0" hangingPunct="1">
                        <a:lnSpc>
                          <a:spcPct val="160000"/>
                        </a:lnSpc>
                        <a:spcBef>
                          <a:spcPts val="0"/>
                        </a:spcBef>
                        <a:spcAft>
                          <a:spcPts val="0"/>
                        </a:spcAft>
                        <a:buClrTx/>
                        <a:buSzTx/>
                        <a:buFontTx/>
                        <a:buNone/>
                        <a:tabLst/>
                        <a:defRPr/>
                      </a:pPr>
                      <a:endParaRPr lang="en-US" altLang="ko-KR"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710019" rtl="0" eaLnBrk="1" fontAlgn="base" latinLnBrk="0" hangingPunct="1">
                        <a:lnSpc>
                          <a:spcPct val="160000"/>
                        </a:lnSpc>
                        <a:spcBef>
                          <a:spcPts val="0"/>
                        </a:spcBef>
                        <a:spcAft>
                          <a:spcPts val="0"/>
                        </a:spcAft>
                        <a:buClrTx/>
                        <a:buSzTx/>
                        <a:buFontTx/>
                        <a:buNone/>
                        <a:tabLst/>
                        <a:defRPr/>
                      </a:pPr>
                      <a:endParaRPr lang="en-US" altLang="ko-KR"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689564"/>
                  </a:ext>
                </a:extLst>
              </a:tr>
              <a:tr h="515616">
                <a:tc vMerge="1">
                  <a:txBody>
                    <a:bodyPr/>
                    <a:lstStyle/>
                    <a:p>
                      <a:pPr latinLnBrk="1"/>
                      <a:endParaRPr lang="ko-KR" altLang="en-US"/>
                    </a:p>
                  </a:txBody>
                  <a:tcPr/>
                </a:tc>
                <a:tc>
                  <a:txBody>
                    <a:bodyPr/>
                    <a:lstStyle/>
                    <a:p>
                      <a:pPr marL="0" marR="0" indent="0" algn="ctr" fontAlgn="base" latinLnBrk="0">
                        <a:lnSpc>
                          <a:spcPct val="160000"/>
                        </a:lnSpc>
                        <a:spcBef>
                          <a:spcPts val="0"/>
                        </a:spcBef>
                        <a:spcAft>
                          <a:spcPts val="0"/>
                        </a:spcAft>
                      </a:pPr>
                      <a:r>
                        <a:rPr lang="en-US" altLang="ko-KR" sz="2300" b="0" kern="0" spc="0" dirty="0">
                          <a:solidFill>
                            <a:srgbClr val="000000"/>
                          </a:solidFill>
                          <a:effectLst/>
                          <a:latin typeface="+mn-ea"/>
                          <a:ea typeface="+mn-ea"/>
                        </a:rPr>
                        <a:t>2025 </a:t>
                      </a:r>
                      <a:r>
                        <a:rPr lang="ko-KR" altLang="en-US" sz="2300" b="0" kern="0" spc="0" dirty="0">
                          <a:solidFill>
                            <a:srgbClr val="000000"/>
                          </a:solidFill>
                          <a:effectLst/>
                          <a:latin typeface="+mn-ea"/>
                          <a:ea typeface="+mn-ea"/>
                        </a:rPr>
                        <a:t>연세 </a:t>
                      </a:r>
                      <a:r>
                        <a:rPr lang="en-US" altLang="ko-KR" sz="2300" b="0" kern="0" spc="0" dirty="0">
                          <a:solidFill>
                            <a:srgbClr val="000000"/>
                          </a:solidFill>
                          <a:effectLst/>
                          <a:latin typeface="+mn-ea"/>
                          <a:ea typeface="+mn-ea"/>
                        </a:rPr>
                        <a:t>Junior </a:t>
                      </a:r>
                      <a:r>
                        <a:rPr lang="ko-KR" altLang="en-US" sz="2300" b="0" kern="0" spc="0" dirty="0">
                          <a:solidFill>
                            <a:srgbClr val="000000"/>
                          </a:solidFill>
                          <a:effectLst/>
                          <a:latin typeface="+mn-ea"/>
                          <a:ea typeface="+mn-ea"/>
                        </a:rPr>
                        <a:t>융합연구그룹 지원</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710019" rtl="0" eaLnBrk="1" fontAlgn="base" latinLnBrk="0" hangingPunct="1">
                        <a:lnSpc>
                          <a:spcPct val="160000"/>
                        </a:lnSpc>
                        <a:spcBef>
                          <a:spcPts val="0"/>
                        </a:spcBef>
                        <a:spcAft>
                          <a:spcPts val="0"/>
                        </a:spcAft>
                        <a:buClrTx/>
                        <a:buSzTx/>
                        <a:buFontTx/>
                        <a:buNone/>
                        <a:tabLst/>
                        <a:defRPr/>
                      </a:pPr>
                      <a:r>
                        <a:rPr lang="en-US" altLang="ko-KR" sz="2300" b="0" kern="0" spc="0" dirty="0">
                          <a:solidFill>
                            <a:srgbClr val="000000"/>
                          </a:solidFill>
                          <a:effectLst/>
                          <a:latin typeface="+mn-ea"/>
                          <a:ea typeface="+mn-ea"/>
                          <a:cs typeface="+mn-cs"/>
                        </a:rPr>
                        <a:t>O</a:t>
                      </a:r>
                      <a:endParaRPr lang="en-US" altLang="ko-KR"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710019" rtl="0" eaLnBrk="1" fontAlgn="base" latinLnBrk="0" hangingPunct="1">
                        <a:lnSpc>
                          <a:spcPct val="160000"/>
                        </a:lnSpc>
                        <a:spcBef>
                          <a:spcPts val="0"/>
                        </a:spcBef>
                        <a:spcAft>
                          <a:spcPts val="0"/>
                        </a:spcAft>
                        <a:buClrTx/>
                        <a:buSzTx/>
                        <a:buFontTx/>
                        <a:buNone/>
                        <a:tabLst/>
                        <a:defRPr/>
                      </a:pPr>
                      <a:r>
                        <a:rPr lang="en-US" altLang="ko-KR" sz="2300" b="0" kern="0" spc="0" dirty="0">
                          <a:solidFill>
                            <a:srgbClr val="000000"/>
                          </a:solidFill>
                          <a:effectLst/>
                          <a:latin typeface="+mn-ea"/>
                          <a:ea typeface="+mn-ea"/>
                          <a:cs typeface="+mn-cs"/>
                        </a:rPr>
                        <a:t>O</a:t>
                      </a:r>
                      <a:endParaRPr lang="en-US" altLang="ko-KR"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r>
                        <a:rPr lang="en-US" altLang="ko-KR" sz="2300" b="0" kern="0" spc="0" dirty="0">
                          <a:solidFill>
                            <a:srgbClr val="000000"/>
                          </a:solidFill>
                          <a:effectLst/>
                          <a:latin typeface="+mn-ea"/>
                          <a:ea typeface="+mn-ea"/>
                          <a:cs typeface="+mn-cs"/>
                        </a:rPr>
                        <a:t>O</a:t>
                      </a:r>
                      <a:endParaRPr 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710019" rtl="0" eaLnBrk="1" fontAlgn="base" latinLnBrk="0" hangingPunct="1">
                        <a:lnSpc>
                          <a:spcPct val="160000"/>
                        </a:lnSpc>
                        <a:spcBef>
                          <a:spcPts val="0"/>
                        </a:spcBef>
                        <a:spcAft>
                          <a:spcPts val="0"/>
                        </a:spcAft>
                        <a:buClrTx/>
                        <a:buSzTx/>
                        <a:buFontTx/>
                        <a:buNone/>
                        <a:tabLst/>
                        <a:defRPr/>
                      </a:pPr>
                      <a:r>
                        <a:rPr lang="en-US" altLang="ko-KR" sz="2300" b="0" kern="0" spc="0" dirty="0">
                          <a:solidFill>
                            <a:srgbClr val="000000"/>
                          </a:solidFill>
                          <a:effectLst/>
                          <a:latin typeface="+mn-ea"/>
                          <a:ea typeface="+mn-ea"/>
                          <a:cs typeface="+mn-cs"/>
                        </a:rPr>
                        <a:t>O</a:t>
                      </a:r>
                      <a:endParaRPr lang="en-US" altLang="ko-KR"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r>
                        <a:rPr lang="en-US" altLang="ko-KR" sz="2300" b="0" kern="0" spc="0" dirty="0">
                          <a:solidFill>
                            <a:srgbClr val="000000"/>
                          </a:solidFill>
                          <a:effectLst/>
                          <a:latin typeface="+mn-ea"/>
                          <a:ea typeface="+mn-ea"/>
                          <a:cs typeface="+mn-cs"/>
                        </a:rPr>
                        <a:t>O</a:t>
                      </a: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r>
                        <a:rPr lang="en-US" altLang="ko-KR" sz="2300" b="0" kern="0" spc="0" dirty="0">
                          <a:solidFill>
                            <a:srgbClr val="000000"/>
                          </a:solidFill>
                          <a:effectLst/>
                          <a:latin typeface="+mn-ea"/>
                          <a:ea typeface="+mn-ea"/>
                          <a:cs typeface="+mn-cs"/>
                        </a:rPr>
                        <a:t>O</a:t>
                      </a: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90633410"/>
                  </a:ext>
                </a:extLst>
              </a:tr>
              <a:tr h="515616">
                <a:tc vMerge="1">
                  <a:txBody>
                    <a:bodyPr/>
                    <a:lstStyle/>
                    <a:p>
                      <a:pPr latinLnBrk="1"/>
                      <a:endParaRPr lang="ko-KR" altLang="en-US"/>
                    </a:p>
                  </a:txBody>
                  <a:tcPr/>
                </a:tc>
                <a:tc>
                  <a:txBody>
                    <a:bodyPr/>
                    <a:lstStyle/>
                    <a:p>
                      <a:pPr marL="0" marR="0" indent="0" algn="ctr" fontAlgn="base" latinLnBrk="0">
                        <a:lnSpc>
                          <a:spcPct val="160000"/>
                        </a:lnSpc>
                        <a:spcBef>
                          <a:spcPts val="0"/>
                        </a:spcBef>
                        <a:spcAft>
                          <a:spcPts val="0"/>
                        </a:spcAft>
                      </a:pPr>
                      <a:r>
                        <a:rPr lang="en-US" altLang="ko-KR" sz="2300" b="0" kern="0" spc="0" dirty="0">
                          <a:solidFill>
                            <a:srgbClr val="000000"/>
                          </a:solidFill>
                          <a:effectLst/>
                          <a:latin typeface="+mn-ea"/>
                          <a:ea typeface="+mn-ea"/>
                        </a:rPr>
                        <a:t>2025 </a:t>
                      </a:r>
                      <a:r>
                        <a:rPr lang="ko-KR" altLang="en-US" sz="2300" b="0" kern="0" spc="0" dirty="0">
                          <a:solidFill>
                            <a:srgbClr val="000000"/>
                          </a:solidFill>
                          <a:effectLst/>
                          <a:latin typeface="+mn-ea"/>
                          <a:ea typeface="+mn-ea"/>
                        </a:rPr>
                        <a:t>연세 </a:t>
                      </a:r>
                      <a:r>
                        <a:rPr lang="en-US" altLang="ko-KR" sz="2300" b="0" kern="0" spc="0" dirty="0">
                          <a:solidFill>
                            <a:srgbClr val="000000"/>
                          </a:solidFill>
                          <a:effectLst/>
                          <a:latin typeface="+mn-ea"/>
                          <a:ea typeface="+mn-ea"/>
                        </a:rPr>
                        <a:t>Junior </a:t>
                      </a:r>
                      <a:r>
                        <a:rPr lang="ko-KR" altLang="en-US" sz="2300" b="0" kern="0" spc="0" dirty="0">
                          <a:solidFill>
                            <a:srgbClr val="000000"/>
                          </a:solidFill>
                          <a:effectLst/>
                          <a:latin typeface="+mn-ea"/>
                          <a:ea typeface="+mn-ea"/>
                        </a:rPr>
                        <a:t>융합연구그룹 워크숍</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710019" rtl="0" eaLnBrk="1" fontAlgn="base" latinLnBrk="0" hangingPunct="1">
                        <a:lnSpc>
                          <a:spcPct val="160000"/>
                        </a:lnSpc>
                        <a:spcBef>
                          <a:spcPts val="0"/>
                        </a:spcBef>
                        <a:spcAft>
                          <a:spcPts val="0"/>
                        </a:spcAft>
                        <a:buClrTx/>
                        <a:buSzTx/>
                        <a:buFontTx/>
                        <a:buNone/>
                        <a:tabLst/>
                        <a:defRPr/>
                      </a:pPr>
                      <a:endParaRPr lang="en-US" altLang="ko-KR"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710019" rtl="0" eaLnBrk="1" fontAlgn="base" latinLnBrk="0" hangingPunct="1">
                        <a:lnSpc>
                          <a:spcPct val="160000"/>
                        </a:lnSpc>
                        <a:spcBef>
                          <a:spcPts val="0"/>
                        </a:spcBef>
                        <a:spcAft>
                          <a:spcPts val="0"/>
                        </a:spcAft>
                        <a:buClrTx/>
                        <a:buSzTx/>
                        <a:buFontTx/>
                        <a:buNone/>
                        <a:tabLst/>
                        <a:defRPr/>
                      </a:pPr>
                      <a:endParaRPr lang="en-US" altLang="ko-KR"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710019" rtl="0" eaLnBrk="1" fontAlgn="base" latinLnBrk="0" hangingPunct="1">
                        <a:lnSpc>
                          <a:spcPct val="160000"/>
                        </a:lnSpc>
                        <a:spcBef>
                          <a:spcPts val="0"/>
                        </a:spcBef>
                        <a:spcAft>
                          <a:spcPts val="0"/>
                        </a:spcAft>
                        <a:buClrTx/>
                        <a:buSzTx/>
                        <a:buFontTx/>
                        <a:buNone/>
                        <a:tabLst/>
                        <a:defRPr/>
                      </a:pPr>
                      <a:endParaRPr lang="en-US" altLang="ko-KR"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710019" rtl="0" eaLnBrk="1" fontAlgn="base" latinLnBrk="0" hangingPunct="1">
                        <a:lnSpc>
                          <a:spcPct val="160000"/>
                        </a:lnSpc>
                        <a:spcBef>
                          <a:spcPts val="0"/>
                        </a:spcBef>
                        <a:spcAft>
                          <a:spcPts val="0"/>
                        </a:spcAft>
                        <a:buClrTx/>
                        <a:buSzTx/>
                        <a:buFontTx/>
                        <a:buNone/>
                        <a:tabLst/>
                        <a:defRPr/>
                      </a:pPr>
                      <a:endParaRPr lang="en-US" altLang="ko-KR"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710019" rtl="0" eaLnBrk="1" fontAlgn="base" latinLnBrk="0" hangingPunct="1">
                        <a:lnSpc>
                          <a:spcPct val="160000"/>
                        </a:lnSpc>
                        <a:spcBef>
                          <a:spcPts val="0"/>
                        </a:spcBef>
                        <a:spcAft>
                          <a:spcPts val="0"/>
                        </a:spcAft>
                        <a:buClrTx/>
                        <a:buSzTx/>
                        <a:buFontTx/>
                        <a:buNone/>
                        <a:tabLst/>
                        <a:defRPr/>
                      </a:pPr>
                      <a:r>
                        <a:rPr lang="en-US" altLang="ko-KR" sz="2300" b="0" kern="0" spc="0" dirty="0">
                          <a:solidFill>
                            <a:srgbClr val="000000"/>
                          </a:solidFill>
                          <a:effectLst/>
                          <a:latin typeface="+mn-ea"/>
                          <a:ea typeface="+mn-ea"/>
                          <a:cs typeface="+mn-cs"/>
                        </a:rPr>
                        <a:t>O</a:t>
                      </a:r>
                      <a:endParaRPr lang="en-US" altLang="ko-KR"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31036559"/>
                  </a:ext>
                </a:extLst>
              </a:tr>
              <a:tr h="515616">
                <a:tc gridSpan="2">
                  <a:txBody>
                    <a:bodyPr/>
                    <a:lstStyle/>
                    <a:p>
                      <a:pPr marL="0" marR="0" indent="0" algn="ctr" fontAlgn="base" latinLnBrk="0">
                        <a:lnSpc>
                          <a:spcPct val="160000"/>
                        </a:lnSpc>
                        <a:spcBef>
                          <a:spcPts val="0"/>
                        </a:spcBef>
                        <a:spcAft>
                          <a:spcPts val="0"/>
                        </a:spcAft>
                      </a:pPr>
                      <a:r>
                        <a:rPr lang="ko-KR" altLang="en-US" sz="2300" b="0" kern="0" spc="0" dirty="0">
                          <a:solidFill>
                            <a:srgbClr val="000000"/>
                          </a:solidFill>
                          <a:effectLst/>
                          <a:latin typeface="+mn-ea"/>
                          <a:ea typeface="+mn-ea"/>
                        </a:rPr>
                        <a:t>연구성과보고서</a:t>
                      </a:r>
                      <a:r>
                        <a:rPr lang="en-US" altLang="ko-KR" sz="2300" b="0" kern="0" spc="0" dirty="0">
                          <a:solidFill>
                            <a:srgbClr val="000000"/>
                          </a:solidFill>
                          <a:effectLst/>
                          <a:latin typeface="+mn-ea"/>
                          <a:ea typeface="+mn-ea"/>
                        </a:rPr>
                        <a:t>, </a:t>
                      </a:r>
                      <a:r>
                        <a:rPr lang="ko-KR" altLang="en-US" sz="2300" b="0" kern="0" spc="0" dirty="0">
                          <a:solidFill>
                            <a:srgbClr val="000000"/>
                          </a:solidFill>
                          <a:effectLst/>
                          <a:latin typeface="+mn-ea"/>
                          <a:ea typeface="+mn-ea"/>
                        </a:rPr>
                        <a:t>리뷰지 원고</a:t>
                      </a:r>
                      <a:r>
                        <a:rPr lang="en-US" altLang="ko-KR" sz="2300" b="0" kern="0" spc="0" dirty="0">
                          <a:solidFill>
                            <a:srgbClr val="000000"/>
                          </a:solidFill>
                          <a:effectLst/>
                          <a:latin typeface="+mn-ea"/>
                          <a:ea typeface="+mn-ea"/>
                        </a:rPr>
                        <a:t>, </a:t>
                      </a:r>
                      <a:r>
                        <a:rPr lang="ko-KR" altLang="en-US" sz="2300" b="0" kern="0" spc="0" dirty="0">
                          <a:solidFill>
                            <a:srgbClr val="000000"/>
                          </a:solidFill>
                          <a:effectLst/>
                          <a:latin typeface="+mn-ea"/>
                          <a:ea typeface="+mn-ea"/>
                        </a:rPr>
                        <a:t>성과포스터</a:t>
                      </a:r>
                      <a:r>
                        <a:rPr lang="en-US" altLang="ko-KR" sz="2300" b="0" kern="0" spc="0" dirty="0">
                          <a:solidFill>
                            <a:srgbClr val="000000"/>
                          </a:solidFill>
                          <a:effectLst/>
                          <a:latin typeface="+mn-ea"/>
                          <a:ea typeface="+mn-ea"/>
                        </a:rPr>
                        <a:t> </a:t>
                      </a:r>
                      <a:r>
                        <a:rPr lang="ko-KR" altLang="en-US" sz="2300" b="0" kern="0" spc="0" dirty="0">
                          <a:solidFill>
                            <a:srgbClr val="000000"/>
                          </a:solidFill>
                          <a:effectLst/>
                          <a:latin typeface="+mn-ea"/>
                          <a:ea typeface="+mn-ea"/>
                        </a:rPr>
                        <a:t>제출</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latinLnBrk="1"/>
                      <a:endParaRPr lang="ko-KR" altLang="en-US"/>
                    </a:p>
                  </a:txBody>
                  <a:tcPr/>
                </a:tc>
                <a:tc>
                  <a:txBody>
                    <a:bodyPr/>
                    <a:lstStyle/>
                    <a:p>
                      <a:pPr marL="0" marR="0" indent="0" algn="ctr" fontAlgn="base" latinLnBrk="0">
                        <a:lnSpc>
                          <a:spcPct val="160000"/>
                        </a:lnSpc>
                        <a:spcBef>
                          <a:spcPts val="0"/>
                        </a:spcBef>
                        <a:spcAft>
                          <a:spcPts val="0"/>
                        </a:spcAft>
                      </a:pPr>
                      <a:endParaRPr lang="ko-KR" altLang="en-US" sz="2300" b="0" kern="0" spc="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710019" rtl="0" eaLnBrk="1" fontAlgn="base" latinLnBrk="0" hangingPunct="1">
                        <a:lnSpc>
                          <a:spcPct val="160000"/>
                        </a:lnSpc>
                        <a:spcBef>
                          <a:spcPts val="0"/>
                        </a:spcBef>
                        <a:spcAft>
                          <a:spcPts val="0"/>
                        </a:spcAft>
                        <a:buClrTx/>
                        <a:buSzTx/>
                        <a:buFontTx/>
                        <a:buNone/>
                        <a:tabLst/>
                        <a:defRPr/>
                      </a:pPr>
                      <a:endParaRPr lang="en-US" altLang="ko-KR"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710019" rtl="0" eaLnBrk="1" fontAlgn="base" latinLnBrk="0" hangingPunct="1">
                        <a:lnSpc>
                          <a:spcPct val="160000"/>
                        </a:lnSpc>
                        <a:spcBef>
                          <a:spcPts val="0"/>
                        </a:spcBef>
                        <a:spcAft>
                          <a:spcPts val="0"/>
                        </a:spcAft>
                        <a:buClrTx/>
                        <a:buSzTx/>
                        <a:buFontTx/>
                        <a:buNone/>
                        <a:tabLst/>
                        <a:defRPr/>
                      </a:pPr>
                      <a:r>
                        <a:rPr lang="en-US" altLang="ko-KR" sz="2300" b="0" kern="0" spc="0" dirty="0">
                          <a:solidFill>
                            <a:srgbClr val="000000"/>
                          </a:solidFill>
                          <a:effectLst/>
                          <a:latin typeface="+mn-ea"/>
                          <a:ea typeface="+mn-ea"/>
                          <a:cs typeface="+mn-cs"/>
                        </a:rPr>
                        <a:t>O</a:t>
                      </a:r>
                      <a:endParaRPr lang="en-US" altLang="ko-KR"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39039685"/>
                  </a:ext>
                </a:extLst>
              </a:tr>
            </a:tbl>
          </a:graphicData>
        </a:graphic>
      </p:graphicFrame>
      <p:graphicFrame>
        <p:nvGraphicFramePr>
          <p:cNvPr id="3" name="표 2">
            <a:extLst>
              <a:ext uri="{FF2B5EF4-FFF2-40B4-BE49-F238E27FC236}">
                <a16:creationId xmlns:a16="http://schemas.microsoft.com/office/drawing/2014/main" id="{B60BDA5B-8B5C-40CF-90B2-4C4765AA7722}"/>
              </a:ext>
            </a:extLst>
          </p:cNvPr>
          <p:cNvGraphicFramePr>
            <a:graphicFrameLocks noGrp="1"/>
          </p:cNvGraphicFramePr>
          <p:nvPr>
            <p:extLst>
              <p:ext uri="{D42A27DB-BD31-4B8C-83A1-F6EECF244321}">
                <p14:modId xmlns:p14="http://schemas.microsoft.com/office/powerpoint/2010/main" val="3595996705"/>
              </p:ext>
            </p:extLst>
          </p:nvPr>
        </p:nvGraphicFramePr>
        <p:xfrm>
          <a:off x="21773892" y="14850654"/>
          <a:ext cx="1959578" cy="3090706"/>
        </p:xfrm>
        <a:graphic>
          <a:graphicData uri="http://schemas.openxmlformats.org/drawingml/2006/table">
            <a:tbl>
              <a:tblPr/>
              <a:tblGrid>
                <a:gridCol w="979789">
                  <a:extLst>
                    <a:ext uri="{9D8B030D-6E8A-4147-A177-3AD203B41FA5}">
                      <a16:colId xmlns:a16="http://schemas.microsoft.com/office/drawing/2014/main" val="697590554"/>
                    </a:ext>
                  </a:extLst>
                </a:gridCol>
                <a:gridCol w="979789">
                  <a:extLst>
                    <a:ext uri="{9D8B030D-6E8A-4147-A177-3AD203B41FA5}">
                      <a16:colId xmlns:a16="http://schemas.microsoft.com/office/drawing/2014/main" val="883112586"/>
                    </a:ext>
                  </a:extLst>
                </a:gridCol>
              </a:tblGrid>
              <a:tr h="512626">
                <a:tc>
                  <a:txBody>
                    <a:bodyPr/>
                    <a:lstStyle/>
                    <a:p>
                      <a:pPr marL="0" marR="0" indent="0" algn="ctr" fontAlgn="base" latinLnBrk="0">
                        <a:lnSpc>
                          <a:spcPct val="160000"/>
                        </a:lnSpc>
                        <a:spcBef>
                          <a:spcPts val="0"/>
                        </a:spcBef>
                        <a:spcAft>
                          <a:spcPts val="0"/>
                        </a:spcAft>
                      </a:pPr>
                      <a:r>
                        <a:rPr lang="en-US" altLang="ko-KR" sz="2300" b="0" kern="0" spc="0" dirty="0">
                          <a:solidFill>
                            <a:srgbClr val="000000"/>
                          </a:solidFill>
                          <a:effectLst/>
                          <a:latin typeface="+mn-ea"/>
                          <a:ea typeface="+mn-ea"/>
                        </a:rPr>
                        <a:t>1</a:t>
                      </a:r>
                      <a:r>
                        <a:rPr lang="ko-KR" altLang="en-US" sz="2300" b="0" kern="0" spc="0" dirty="0">
                          <a:solidFill>
                            <a:srgbClr val="000000"/>
                          </a:solidFill>
                          <a:effectLst/>
                          <a:latin typeface="+mn-ea"/>
                          <a:ea typeface="+mn-ea"/>
                        </a:rPr>
                        <a:t>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indent="0" algn="ctr" fontAlgn="base" latinLnBrk="0">
                        <a:lnSpc>
                          <a:spcPct val="160000"/>
                        </a:lnSpc>
                        <a:spcBef>
                          <a:spcPts val="0"/>
                        </a:spcBef>
                        <a:spcAft>
                          <a:spcPts val="0"/>
                        </a:spcAft>
                      </a:pPr>
                      <a:r>
                        <a:rPr lang="en-US" altLang="ko-KR" sz="2300" b="0" kern="0" spc="0" dirty="0">
                          <a:solidFill>
                            <a:srgbClr val="000000"/>
                          </a:solidFill>
                          <a:effectLst/>
                          <a:latin typeface="+mn-ea"/>
                          <a:ea typeface="+mn-ea"/>
                        </a:rPr>
                        <a:t>2</a:t>
                      </a:r>
                      <a:r>
                        <a:rPr lang="ko-KR" altLang="en-US" sz="2300" b="0" kern="0" spc="0" dirty="0">
                          <a:solidFill>
                            <a:srgbClr val="000000"/>
                          </a:solidFill>
                          <a:effectLst/>
                          <a:latin typeface="+mn-ea"/>
                          <a:ea typeface="+mn-ea"/>
                        </a:rPr>
                        <a:t>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985979100"/>
                  </a:ext>
                </a:extLst>
              </a:tr>
              <a:tr h="515616">
                <a:tc>
                  <a:txBody>
                    <a:bodyPr/>
                    <a:lstStyle/>
                    <a:p>
                      <a:pPr marL="0" marR="0" indent="0" algn="ctr" fontAlgn="base" latinLnBrk="0">
                        <a:lnSpc>
                          <a:spcPct val="160000"/>
                        </a:lnSpc>
                        <a:spcBef>
                          <a:spcPts val="0"/>
                        </a:spcBef>
                        <a:spcAft>
                          <a:spcPts val="0"/>
                        </a:spcAft>
                      </a:pP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44303893"/>
                  </a:ext>
                </a:extLst>
              </a:tr>
              <a:tr h="515616">
                <a:tc>
                  <a:txBody>
                    <a:bodyPr/>
                    <a:lstStyle/>
                    <a:p>
                      <a:pPr marL="0" marR="0" indent="0" algn="ctr" fontAlgn="base" latinLnBrk="0">
                        <a:lnSpc>
                          <a:spcPct val="160000"/>
                        </a:lnSpc>
                        <a:spcBef>
                          <a:spcPts val="0"/>
                        </a:spcBef>
                        <a:spcAft>
                          <a:spcPts val="0"/>
                        </a:spcAft>
                      </a:pP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6223256"/>
                  </a:ext>
                </a:extLst>
              </a:tr>
              <a:tr h="515616">
                <a:tc>
                  <a:txBody>
                    <a:bodyPr/>
                    <a:lstStyle/>
                    <a:p>
                      <a:pPr marL="0" marR="0" indent="0" algn="ctr" fontAlgn="base" latinLnBrk="0">
                        <a:lnSpc>
                          <a:spcPct val="160000"/>
                        </a:lnSpc>
                        <a:spcBef>
                          <a:spcPts val="0"/>
                        </a:spcBef>
                        <a:spcAft>
                          <a:spcPts val="0"/>
                        </a:spcAft>
                      </a:pPr>
                      <a:r>
                        <a:rPr lang="en-US" altLang="ko-KR" sz="2300" b="0" kern="0" spc="0" dirty="0">
                          <a:solidFill>
                            <a:srgbClr val="000000"/>
                          </a:solidFill>
                          <a:effectLst/>
                          <a:latin typeface="+mn-ea"/>
                          <a:ea typeface="+mn-ea"/>
                          <a:cs typeface="+mn-cs"/>
                        </a:rPr>
                        <a:t>O</a:t>
                      </a: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r>
                        <a:rPr lang="en-US" altLang="ko-KR" sz="2300" b="0" kern="0" spc="0" dirty="0">
                          <a:solidFill>
                            <a:srgbClr val="000000"/>
                          </a:solidFill>
                          <a:effectLst/>
                          <a:latin typeface="+mn-ea"/>
                          <a:ea typeface="+mn-ea"/>
                          <a:cs typeface="+mn-cs"/>
                        </a:rPr>
                        <a:t>O</a:t>
                      </a: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86206926"/>
                  </a:ext>
                </a:extLst>
              </a:tr>
              <a:tr h="515616">
                <a:tc>
                  <a:txBody>
                    <a:bodyPr/>
                    <a:lstStyle/>
                    <a:p>
                      <a:pPr marL="0" marR="0" lvl="0" indent="0" algn="ctr" defTabSz="1710019" rtl="0" eaLnBrk="1" fontAlgn="base" latinLnBrk="0" hangingPunct="1">
                        <a:lnSpc>
                          <a:spcPct val="160000"/>
                        </a:lnSpc>
                        <a:spcBef>
                          <a:spcPts val="0"/>
                        </a:spcBef>
                        <a:spcAft>
                          <a:spcPts val="0"/>
                        </a:spcAft>
                        <a:buClrTx/>
                        <a:buSzTx/>
                        <a:buFontTx/>
                        <a:buNone/>
                        <a:tabLst/>
                        <a:defRPr/>
                      </a:pPr>
                      <a:endParaRPr lang="en-US" altLang="ko-KR"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fontAlgn="base" latinLnBrk="0">
                        <a:lnSpc>
                          <a:spcPct val="160000"/>
                        </a:lnSpc>
                        <a:spcBef>
                          <a:spcPts val="0"/>
                        </a:spcBef>
                        <a:spcAft>
                          <a:spcPts val="0"/>
                        </a:spcAft>
                      </a:pPr>
                      <a:endParaRPr lang="ko-KR" altLang="en-US"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5621297"/>
                  </a:ext>
                </a:extLst>
              </a:tr>
              <a:tr h="515616">
                <a:tc>
                  <a:txBody>
                    <a:bodyPr/>
                    <a:lstStyle/>
                    <a:p>
                      <a:pPr marL="0" marR="0" lvl="0" indent="0" algn="ctr" defTabSz="1710019" rtl="0" eaLnBrk="1" fontAlgn="base" latinLnBrk="0" hangingPunct="1">
                        <a:lnSpc>
                          <a:spcPct val="160000"/>
                        </a:lnSpc>
                        <a:spcBef>
                          <a:spcPts val="0"/>
                        </a:spcBef>
                        <a:spcAft>
                          <a:spcPts val="0"/>
                        </a:spcAft>
                        <a:buClrTx/>
                        <a:buSzTx/>
                        <a:buFontTx/>
                        <a:buNone/>
                        <a:tabLst/>
                        <a:defRPr/>
                      </a:pPr>
                      <a:endParaRPr lang="en-US" altLang="ko-KR"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710019" rtl="0" eaLnBrk="1" fontAlgn="base" latinLnBrk="0" hangingPunct="1">
                        <a:lnSpc>
                          <a:spcPct val="160000"/>
                        </a:lnSpc>
                        <a:spcBef>
                          <a:spcPts val="0"/>
                        </a:spcBef>
                        <a:spcAft>
                          <a:spcPts val="0"/>
                        </a:spcAft>
                        <a:buClrTx/>
                        <a:buSzTx/>
                        <a:buFontTx/>
                        <a:buNone/>
                        <a:tabLst/>
                        <a:defRPr/>
                      </a:pPr>
                      <a:endParaRPr lang="en-US" altLang="ko-KR" sz="2300" b="0" kern="0" spc="0"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1728517"/>
                  </a:ext>
                </a:extLst>
              </a:tr>
            </a:tbl>
          </a:graphicData>
        </a:graphic>
      </p:graphicFrame>
      <p:cxnSp>
        <p:nvCxnSpPr>
          <p:cNvPr id="28" name="Straight Connector 18">
            <a:extLst>
              <a:ext uri="{FF2B5EF4-FFF2-40B4-BE49-F238E27FC236}">
                <a16:creationId xmlns:a16="http://schemas.microsoft.com/office/drawing/2014/main" id="{70C623AB-AC64-44A5-86BE-9B026FBAC036}"/>
              </a:ext>
            </a:extLst>
          </p:cNvPr>
          <p:cNvCxnSpPr>
            <a:cxnSpLocks/>
          </p:cNvCxnSpPr>
          <p:nvPr/>
        </p:nvCxnSpPr>
        <p:spPr>
          <a:xfrm flipH="1">
            <a:off x="13874538" y="19890110"/>
            <a:ext cx="146810" cy="27983360"/>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E00135F3-C67F-4108-A9FD-C34282694CFE}"/>
              </a:ext>
            </a:extLst>
          </p:cNvPr>
          <p:cNvSpPr txBox="1"/>
          <p:nvPr/>
        </p:nvSpPr>
        <p:spPr>
          <a:xfrm>
            <a:off x="2693717" y="25005769"/>
            <a:ext cx="10935199" cy="564322"/>
          </a:xfrm>
          <a:prstGeom prst="rect">
            <a:avLst/>
          </a:prstGeom>
          <a:solidFill>
            <a:srgbClr val="1C2F69"/>
          </a:solidFill>
          <a:ln w="12700">
            <a:noFill/>
            <a:prstDash val="lgDash"/>
          </a:ln>
        </p:spPr>
        <p:txBody>
          <a:bodyPr wrap="square" rtlCol="0" anchor="ctr" anchorCtr="0">
            <a:spAutoFit/>
          </a:bodyPr>
          <a:lstStyle/>
          <a:p>
            <a:pPr algn="ctr"/>
            <a:r>
              <a:rPr lang="en-US" altLang="ko-KR" sz="3067" b="1" dirty="0">
                <a:solidFill>
                  <a:schemeClr val="bg1"/>
                </a:solidFill>
                <a:latin typeface="Calibri Light (Headings)"/>
                <a:cs typeface="Arial" panose="020B0604020202020204" pitchFamily="34" charset="0"/>
              </a:rPr>
              <a:t>Backgrounds and specific aims</a:t>
            </a:r>
          </a:p>
        </p:txBody>
      </p:sp>
      <p:sp>
        <p:nvSpPr>
          <p:cNvPr id="48" name="TextBox 47">
            <a:extLst>
              <a:ext uri="{FF2B5EF4-FFF2-40B4-BE49-F238E27FC236}">
                <a16:creationId xmlns:a16="http://schemas.microsoft.com/office/drawing/2014/main" id="{0F868800-7603-4F82-9A7F-6AE1D9B18149}"/>
              </a:ext>
            </a:extLst>
          </p:cNvPr>
          <p:cNvSpPr txBox="1"/>
          <p:nvPr/>
        </p:nvSpPr>
        <p:spPr>
          <a:xfrm>
            <a:off x="7640200" y="33120531"/>
            <a:ext cx="6242149" cy="3002425"/>
          </a:xfrm>
          <a:prstGeom prst="rect">
            <a:avLst/>
          </a:prstGeom>
          <a:noFill/>
        </p:spPr>
        <p:txBody>
          <a:bodyPr wrap="square">
            <a:spAutoFit/>
          </a:bodyPr>
          <a:lstStyle/>
          <a:p>
            <a:pPr indent="87628" fontAlgn="base">
              <a:lnSpc>
                <a:spcPct val="150000"/>
              </a:lnSpc>
            </a:pPr>
            <a:r>
              <a:rPr lang="en-US" altLang="ko-KR" sz="2147" kern="100" dirty="0">
                <a:ea typeface="나눔스퀘어_ac" panose="020B0600000101010101" pitchFamily="50" charset="-127"/>
                <a:cs typeface="Times New Roman" panose="02020603050405020304" pitchFamily="18" charset="0"/>
              </a:rPr>
              <a:t>Aim 1 </a:t>
            </a:r>
            <a:r>
              <a:rPr lang="en-US" altLang="ko-KR" sz="2147" kern="100" dirty="0">
                <a:latin typeface="나눔스퀘어_ac" panose="020B0600000101010101" pitchFamily="50" charset="-127"/>
                <a:ea typeface="나눔스퀘어_ac" panose="020B0600000101010101" pitchFamily="50" charset="-127"/>
                <a:cs typeface="Times New Roman" panose="02020603050405020304" pitchFamily="18" charset="0"/>
              </a:rPr>
              <a:t>: </a:t>
            </a:r>
            <a:r>
              <a:rPr lang="en-US" altLang="ko-KR" sz="2147" kern="100" dirty="0">
                <a:ea typeface="나눔스퀘어_ac" panose="020B0600000101010101" pitchFamily="50" charset="-127"/>
                <a:cs typeface="Times New Roman" panose="02020603050405020304" pitchFamily="18" charset="0"/>
              </a:rPr>
              <a:t>ASDFSADAGSGLKNASD/GMAS/DKG/LKDNSAG</a:t>
            </a:r>
            <a:endParaRPr lang="en-US" altLang="ko-KR" sz="2147" kern="100" dirty="0">
              <a:latin typeface="나눔스퀘어_ac" panose="020B0600000101010101" pitchFamily="50" charset="-127"/>
              <a:ea typeface="나눔스퀘어_ac" panose="020B0600000101010101" pitchFamily="50" charset="-127"/>
              <a:cs typeface="Times New Roman" panose="02020603050405020304" pitchFamily="18" charset="0"/>
            </a:endParaRPr>
          </a:p>
          <a:p>
            <a:pPr indent="87628" fontAlgn="base">
              <a:lnSpc>
                <a:spcPct val="150000"/>
              </a:lnSpc>
            </a:pPr>
            <a:r>
              <a:rPr lang="en-US" altLang="ko-KR" sz="2147" kern="100" dirty="0">
                <a:latin typeface="나눔스퀘어_ac" panose="020B0600000101010101" pitchFamily="50" charset="-127"/>
                <a:ea typeface="나눔스퀘어_ac" panose="020B0600000101010101" pitchFamily="50" charset="-127"/>
                <a:cs typeface="Times New Roman" panose="02020603050405020304" pitchFamily="18" charset="0"/>
              </a:rPr>
              <a:t>        ASDGFASDGASDGASDGAS</a:t>
            </a:r>
          </a:p>
          <a:p>
            <a:pPr indent="87628" fontAlgn="base">
              <a:lnSpc>
                <a:spcPct val="150000"/>
              </a:lnSpc>
            </a:pPr>
            <a:r>
              <a:rPr lang="en-US" altLang="ko-KR" sz="2147" dirty="0">
                <a:ea typeface="나눔스퀘어_ac" panose="020B0600000101010101" pitchFamily="50" charset="-127"/>
              </a:rPr>
              <a:t>Aim 2 </a:t>
            </a:r>
            <a:r>
              <a:rPr lang="en-US" altLang="ko-KR" sz="2147" dirty="0">
                <a:latin typeface="나눔스퀘어_ac" panose="020B0600000101010101" pitchFamily="50" charset="-127"/>
                <a:ea typeface="나눔스퀘어_ac" panose="020B0600000101010101" pitchFamily="50" charset="-127"/>
              </a:rPr>
              <a:t>: </a:t>
            </a:r>
            <a:r>
              <a:rPr lang="en-US" altLang="ko-KR" sz="2147" dirty="0">
                <a:ea typeface="나눔스퀘어_ac" panose="020B0600000101010101" pitchFamily="50" charset="-127"/>
              </a:rPr>
              <a:t>ADGASDGASDGASDGASDGASDGASDGASDAS</a:t>
            </a:r>
            <a:endParaRPr lang="en-US" altLang="ko-KR" sz="2147" dirty="0">
              <a:ea typeface="나눔스퀘어_ac" panose="020B0600000101010101"/>
            </a:endParaRPr>
          </a:p>
          <a:p>
            <a:pPr indent="87628" fontAlgn="base">
              <a:lnSpc>
                <a:spcPct val="150000"/>
              </a:lnSpc>
            </a:pPr>
            <a:r>
              <a:rPr lang="en-US" altLang="ko-KR" sz="2147" dirty="0">
                <a:ea typeface="나눔스퀘어_ac" panose="020B0600000101010101"/>
              </a:rPr>
              <a:t>            SFHSDFHSDFHSDFHSDFHSDFHDSFHS</a:t>
            </a:r>
            <a:endParaRPr lang="en-US" altLang="ko-KR" sz="2147" dirty="0">
              <a:latin typeface="나눔스퀘어_ac" panose="020B0600000101010101" pitchFamily="50" charset="-127"/>
              <a:ea typeface="나눔스퀘어_ac" panose="020B0600000101010101" pitchFamily="50" charset="-127"/>
            </a:endParaRPr>
          </a:p>
          <a:p>
            <a:pPr indent="87628" fontAlgn="base">
              <a:lnSpc>
                <a:spcPct val="150000"/>
              </a:lnSpc>
            </a:pPr>
            <a:r>
              <a:rPr lang="en-US" altLang="ko-KR" sz="2147" dirty="0">
                <a:ea typeface="나눔스퀘어_ac" panose="020B0600000101010101" pitchFamily="50" charset="-127"/>
              </a:rPr>
              <a:t>Aim 3 </a:t>
            </a:r>
            <a:r>
              <a:rPr lang="en-US" altLang="ko-KR" sz="2147" dirty="0">
                <a:latin typeface="나눔스퀘어_ac" panose="020B0600000101010101" pitchFamily="50" charset="-127"/>
                <a:ea typeface="나눔스퀘어_ac" panose="020B0600000101010101" pitchFamily="50" charset="-127"/>
              </a:rPr>
              <a:t>: </a:t>
            </a:r>
            <a:r>
              <a:rPr lang="en-US" altLang="ko-KR" sz="2147" dirty="0">
                <a:ea typeface="나눔스퀘어_ac" panose="020B0600000101010101" pitchFamily="50" charset="-127"/>
              </a:rPr>
              <a:t>AGASDGASDGASDGASDGASDGASDGASDGAS</a:t>
            </a:r>
          </a:p>
          <a:p>
            <a:pPr indent="87628" fontAlgn="base">
              <a:lnSpc>
                <a:spcPct val="150000"/>
              </a:lnSpc>
            </a:pPr>
            <a:r>
              <a:rPr lang="en-US" altLang="ko-KR" sz="2147" kern="100" dirty="0">
                <a:latin typeface="나눔스퀘어_ac" panose="020B0600000101010101" pitchFamily="50" charset="-127"/>
                <a:ea typeface="나눔스퀘어_ac" panose="020B0600000101010101" pitchFamily="50" charset="-127"/>
                <a:cs typeface="Times New Roman" panose="02020603050405020304" pitchFamily="18" charset="0"/>
              </a:rPr>
              <a:t>        SDAFASDGASDGASDGASDGASDGAG</a:t>
            </a:r>
            <a:endParaRPr lang="ko-KR" altLang="ko-KR" sz="2147" kern="100" dirty="0">
              <a:latin typeface="나눔스퀘어_ac" panose="020B0600000101010101" pitchFamily="50" charset="-127"/>
              <a:ea typeface="나눔스퀘어_ac" panose="020B0600000101010101" pitchFamily="50" charset="-127"/>
              <a:cs typeface="Times New Roman" panose="02020603050405020304" pitchFamily="18" charset="0"/>
            </a:endParaRPr>
          </a:p>
        </p:txBody>
      </p:sp>
      <p:sp>
        <p:nvSpPr>
          <p:cNvPr id="49" name="TextBox 48">
            <a:extLst>
              <a:ext uri="{FF2B5EF4-FFF2-40B4-BE49-F238E27FC236}">
                <a16:creationId xmlns:a16="http://schemas.microsoft.com/office/drawing/2014/main" id="{B44E1354-2D8D-4775-A54D-48E12CF0E245}"/>
              </a:ext>
            </a:extLst>
          </p:cNvPr>
          <p:cNvSpPr txBox="1"/>
          <p:nvPr/>
        </p:nvSpPr>
        <p:spPr>
          <a:xfrm>
            <a:off x="2720495" y="43039754"/>
            <a:ext cx="10908412" cy="564322"/>
          </a:xfrm>
          <a:prstGeom prst="rect">
            <a:avLst/>
          </a:prstGeom>
          <a:solidFill>
            <a:srgbClr val="1C2F69"/>
          </a:solidFill>
          <a:ln w="12700">
            <a:noFill/>
            <a:prstDash val="lgDash"/>
          </a:ln>
        </p:spPr>
        <p:txBody>
          <a:bodyPr wrap="square" rtlCol="0" anchor="ctr" anchorCtr="0">
            <a:spAutoFit/>
          </a:bodyPr>
          <a:lstStyle/>
          <a:p>
            <a:pPr algn="ctr"/>
            <a:r>
              <a:rPr lang="en-US" altLang="ko-KR" sz="3067" b="1" dirty="0">
                <a:solidFill>
                  <a:schemeClr val="bg1"/>
                </a:solidFill>
                <a:latin typeface="Calibri Light (Headings)"/>
                <a:cs typeface="Arial" panose="020B0604020202020204" pitchFamily="34" charset="0"/>
              </a:rPr>
              <a:t>Results</a:t>
            </a:r>
          </a:p>
        </p:txBody>
      </p:sp>
      <p:sp>
        <p:nvSpPr>
          <p:cNvPr id="53" name="TextBox 52">
            <a:extLst>
              <a:ext uri="{FF2B5EF4-FFF2-40B4-BE49-F238E27FC236}">
                <a16:creationId xmlns:a16="http://schemas.microsoft.com/office/drawing/2014/main" id="{0686A17D-1759-47FC-BF19-1D1D4EA8BE07}"/>
              </a:ext>
            </a:extLst>
          </p:cNvPr>
          <p:cNvSpPr txBox="1"/>
          <p:nvPr/>
        </p:nvSpPr>
        <p:spPr>
          <a:xfrm>
            <a:off x="14142529" y="19372962"/>
            <a:ext cx="11238678" cy="3349571"/>
          </a:xfrm>
          <a:prstGeom prst="rect">
            <a:avLst/>
          </a:prstGeom>
          <a:noFill/>
        </p:spPr>
        <p:txBody>
          <a:bodyPr wrap="square">
            <a:spAutoFit/>
          </a:bodyPr>
          <a:lstStyle/>
          <a:p>
            <a:pPr indent="87628" algn="just" fontAlgn="base"/>
            <a:endParaRPr lang="en-US" altLang="ko-KR" dirty="0">
              <a:ea typeface="나눔스퀘어_ac" panose="020B0600000101010101"/>
            </a:endParaRPr>
          </a:p>
          <a:p>
            <a:pPr indent="87628" algn="just" fontAlgn="base"/>
            <a:r>
              <a:rPr lang="ko-KR" altLang="en-US" sz="1840" dirty="0" err="1">
                <a:ea typeface="나눔스퀘어_ac" panose="020B0600000101010101"/>
              </a:rPr>
              <a:t>ㅁㅇㄴ리ㅏㅓㅁ</a:t>
            </a:r>
            <a:r>
              <a:rPr lang="en-US" altLang="ko-KR" sz="1840" dirty="0">
                <a:ea typeface="나눔스퀘어_ac" panose="020B0600000101010101"/>
              </a:rPr>
              <a:t>;</a:t>
            </a:r>
            <a:r>
              <a:rPr lang="ko-KR" altLang="en-US" sz="1840" dirty="0">
                <a:ea typeface="나눔스퀘어_ac" panose="020B0600000101010101"/>
              </a:rPr>
              <a:t>ㄴ샤ㅔㄴㅇㅎ리ㅏㅗㄴ이ㅏ롣재ㅑㅣㅏㄴㅇ리ㅏㅜㄴ이ㅏ룬이ㅓㅠ리ㅏ눙리ㅏㄴ이랴ㅓㄴ이라ㅠ니아루니알ㄴ이ㅏ루니아ㅜㄹ니ㅏ울니ㅏ우리나ㅜㄹ니ㅏㅇ루니ㅏㅇ휴니ㅏㅠㅣㄴㄷ갸도햔ㅇ힌이ㅏㅏ눙리ㅏㄴ이랴ㅓㄴ이라ㅠ니아루니알ㄴ이ㅏ루니아ㅜㄹ니ㅏ울니ㅏ우리나ㅜㄹ니ㅏㅇ루니ㅏㅇ휴니ㅏㅠㅣㄴㄷ갸도햔ㅇ힌ㅏ눙리ㅏㄴ이랴ㅓㄴ이라ㅠ니아루니알ㄴ이ㅏ루니아ㅜㄹ니ㅏ울니ㅏ우리나ㅜㄹ니ㅏㅇ루니ㅏㅇ휴니ㅏㅠㅣㄴㄷ갸도햔ㅇ힌ㅏ눙리ㅏㄴ이랴ㅓㄴ이라ㅠ니아루니알ㄴ이ㅏ루니아ㅜㄹ니ㅏ울니ㅏ우리나ㅜㄹ니ㅏㅇ루니ㅏㅇ휴니ㅏㅠㅣㄴㄷ갸도햔ㅇ힌ㅏ눙리ㅏㄴ이랴ㅓㄴ이라ㅠ니아루니알ㄴ이ㅏ루니아ㅜㄹ니ㅏ울니ㅏ우리나ㅜㄹ니ㅏㅇ루니ㅏㅇ휴니ㅏㅠㅣㄴㄷ갸도햔ㅇ힌ㅏ눙리ㅏㄴ이랴ㅓㄴ이라ㅠ니아루니알ㄴ이ㅏ루니아ㅜㄹ니ㅏ울니ㅏ우리나ㅜㄹ니ㅏㅇ루니ㅏㅇ휴니ㅏㅠㅣㄴㄷ갸도햔ㅇ힌루니알ㄴ이ㅏ루니아ㅜㄹ니ㅏ울니ㅏ우리나ㅜㄹ니ㅏㅇ루니ㅏㅇ휴니ㅏㅠㅣㄴㄷ갸도햔ㅇ힌ㅏ눙리ㅏㄴ이랴ㅓㄴ이라ㅠ니아루니</a:t>
            </a:r>
            <a:endParaRPr lang="ko-KR" altLang="en-US" sz="1840" dirty="0">
              <a:latin typeface="나눔스퀘어_ac" panose="020B0600000101010101" pitchFamily="50" charset="-127"/>
              <a:ea typeface="나눔스퀘어_ac" panose="020B0600000101010101"/>
            </a:endParaRPr>
          </a:p>
          <a:p>
            <a:pPr indent="87628" fontAlgn="base">
              <a:lnSpc>
                <a:spcPct val="150000"/>
              </a:lnSpc>
            </a:pPr>
            <a:endParaRPr lang="ko-KR" altLang="ko-KR" sz="2147" kern="100" dirty="0">
              <a:latin typeface="나눔스퀘어_ac" panose="020B0600000101010101" pitchFamily="50" charset="-127"/>
              <a:ea typeface="나눔스퀘어_ac" panose="020B0600000101010101" pitchFamily="50" charset="-127"/>
              <a:cs typeface="Times New Roman" panose="02020603050405020304" pitchFamily="18" charset="0"/>
            </a:endParaRPr>
          </a:p>
        </p:txBody>
      </p:sp>
      <p:sp>
        <p:nvSpPr>
          <p:cNvPr id="57" name="TextBox 56">
            <a:extLst>
              <a:ext uri="{FF2B5EF4-FFF2-40B4-BE49-F238E27FC236}">
                <a16:creationId xmlns:a16="http://schemas.microsoft.com/office/drawing/2014/main" id="{2CAED003-AB8E-4F5C-BAFB-671A189C364A}"/>
              </a:ext>
            </a:extLst>
          </p:cNvPr>
          <p:cNvSpPr txBox="1"/>
          <p:nvPr/>
        </p:nvSpPr>
        <p:spPr>
          <a:xfrm>
            <a:off x="12707944" y="25761915"/>
            <a:ext cx="14042481" cy="422744"/>
          </a:xfrm>
          <a:prstGeom prst="rect">
            <a:avLst/>
          </a:prstGeom>
          <a:noFill/>
        </p:spPr>
        <p:txBody>
          <a:bodyPr wrap="square">
            <a:spAutoFit/>
          </a:bodyPr>
          <a:lstStyle/>
          <a:p>
            <a:pPr marL="97365" algn="ctr" latinLnBrk="1"/>
            <a:r>
              <a:rPr lang="ko-KR" altLang="en-US" sz="2147" dirty="0">
                <a:solidFill>
                  <a:srgbClr val="000000"/>
                </a:solidFill>
                <a:latin typeface="나눔스퀘어_ac" panose="020B0600000101010101" pitchFamily="50" charset="-127"/>
                <a:ea typeface="나눔스퀘어_ac" panose="020B0600000101010101" pitchFamily="50" charset="-127"/>
                <a:cs typeface="굴림" panose="020B0600000101010101" pitchFamily="50" charset="-127"/>
              </a:rPr>
              <a:t>분석 결과</a:t>
            </a:r>
            <a:endParaRPr lang="ko-KR" altLang="ko-KR" sz="2147" dirty="0">
              <a:solidFill>
                <a:srgbClr val="000000"/>
              </a:solidFill>
              <a:latin typeface="나눔스퀘어_ac" panose="020B0600000101010101" pitchFamily="50" charset="-127"/>
              <a:ea typeface="나눔스퀘어_ac" panose="020B0600000101010101" pitchFamily="50" charset="-127"/>
              <a:cs typeface="굴림" panose="020B0600000101010101" pitchFamily="50" charset="-127"/>
            </a:endParaRPr>
          </a:p>
        </p:txBody>
      </p:sp>
      <p:sp>
        <p:nvSpPr>
          <p:cNvPr id="58" name="TextBox 57">
            <a:extLst>
              <a:ext uri="{FF2B5EF4-FFF2-40B4-BE49-F238E27FC236}">
                <a16:creationId xmlns:a16="http://schemas.microsoft.com/office/drawing/2014/main" id="{BBCA84C7-C041-4C01-9DBB-ADEF4155F0BD}"/>
              </a:ext>
            </a:extLst>
          </p:cNvPr>
          <p:cNvSpPr txBox="1"/>
          <p:nvPr/>
        </p:nvSpPr>
        <p:spPr>
          <a:xfrm>
            <a:off x="14163375" y="26427729"/>
            <a:ext cx="11222617" cy="3446264"/>
          </a:xfrm>
          <a:prstGeom prst="rect">
            <a:avLst/>
          </a:prstGeom>
          <a:noFill/>
        </p:spPr>
        <p:txBody>
          <a:bodyPr wrap="square">
            <a:spAutoFit/>
          </a:bodyPr>
          <a:lstStyle/>
          <a:p>
            <a:pPr algn="just" latinLnBrk="1">
              <a:lnSpc>
                <a:spcPct val="150000"/>
              </a:lnSpc>
            </a:pPr>
            <a:r>
              <a:rPr lang="ko-KR" altLang="en-US" sz="1840" dirty="0" err="1">
                <a:ea typeface="나눔스퀘어_ac" panose="020B0600000101010101"/>
              </a:rPr>
              <a:t>ㄹㅇㅎㅇㄴㅀㄴㅇ라ㅓㄴㅁㅇ히ㅏㅓㅁㄴ아럼</a:t>
            </a:r>
            <a:r>
              <a:rPr lang="en-US" altLang="ko-KR" sz="1840" dirty="0">
                <a:ea typeface="나눔스퀘어_ac" panose="020B0600000101010101"/>
              </a:rPr>
              <a:t>;</a:t>
            </a:r>
            <a:r>
              <a:rPr lang="ko-KR" altLang="en-US" sz="1840" dirty="0" err="1">
                <a:ea typeface="나눔스퀘어_ac" panose="020B0600000101010101"/>
              </a:rPr>
              <a:t>ㄴ야ㅗ히ㅏㅗ니</a:t>
            </a:r>
            <a:r>
              <a:rPr lang="en-US" altLang="ko-KR" sz="1840" dirty="0">
                <a:ea typeface="나눔스퀘어_ac" panose="020B0600000101010101"/>
              </a:rPr>
              <a:t>;</a:t>
            </a:r>
            <a:r>
              <a:rPr lang="ko-KR" altLang="en-US" sz="1840" dirty="0">
                <a:ea typeface="나눔스퀘어_ac" panose="020B0600000101010101"/>
              </a:rPr>
              <a:t>아ㅗ리ㅏㄴㅇㅁ리ㅠㅣㅠㄴㅁㅇ리ㅏㅠㄴ이ㅏㅠㅣㅏ윤ㅁ리ㅏㄴㅇ뮤히ㅑㅁㄴㅇ햔ㅁㅇ햐ㅐㄴㅁㄴㅇㅁㅎ래ㅑㅗㅁ나이ㅜㅗ리ㅏㅠㅈㄷ리ㅏㄴ이ㅏㅓㄻㄴ이ㅏㅓㄴㅇ리ㅠㄴㅇ리ㅏㅓㄴㅇ랴ㅓㄷㅈ니ㅏ룬ㅇ랴ㅗㅓㅁㄴ아기ㅠㄴㅇ기ㅏㅗㄴㅇ가ㅓㄴㅇ리ㅏ넝ㅁ리ㅏㅓㄴㅇㅁ리ㄹㅇㅎㅇㄴㅀㄴㅇ라ㅓㄴㅁㅇ히ㅏㅓㅁㄴ아럼</a:t>
            </a:r>
            <a:r>
              <a:rPr lang="en-US" altLang="ko-KR" sz="1840" dirty="0">
                <a:ea typeface="나눔스퀘어_ac" panose="020B0600000101010101"/>
              </a:rPr>
              <a:t>;</a:t>
            </a:r>
            <a:r>
              <a:rPr lang="ko-KR" altLang="en-US" sz="1840" dirty="0" err="1">
                <a:ea typeface="나눔스퀘어_ac" panose="020B0600000101010101"/>
              </a:rPr>
              <a:t>ㄴ야ㅗ히ㅏㅗ니</a:t>
            </a:r>
            <a:r>
              <a:rPr lang="en-US" altLang="ko-KR" sz="1840" dirty="0">
                <a:ea typeface="나눔스퀘어_ac" panose="020B0600000101010101"/>
              </a:rPr>
              <a:t>;</a:t>
            </a:r>
            <a:r>
              <a:rPr lang="ko-KR" altLang="en-US" sz="1840" dirty="0">
                <a:ea typeface="나눔스퀘어_ac" panose="020B0600000101010101"/>
              </a:rPr>
              <a:t>아ㅗ리ㅏㄴㅇㅁ리ㅠㅣㅠㄴㅁㅇ리ㅏㅠㄴ이ㅏㅠㅣㅏ윤ㅁ리ㅏㄴㅇ뮤히ㅑㅁㄴㅇ햔ㅁㅇ햐ㅐㄴㅁㄴㅇㅁㅎ래ㅑㅗㅁ나이ㅜㅗ리ㅏㅠㅈㄷ리ㅏㄴ이ㅏㅓㄻㄴ이ㅏㅓㄴㅇ리ㅠㄴㅇ리ㅏㅓㄴㅇ랴ㅓㄷㅈ니ㅏ룬ㅇ랴ㅗㅓㅁㄴ아기ㅠㄴㅇ기ㅏㅗㄴㅇ가ㅓㄴㅇ리ㅏ넝ㅁ리ㅏㅓㄴㅇㅁ리</a:t>
            </a:r>
            <a:endParaRPr lang="ko-KR" altLang="ko-KR" sz="1840" dirty="0">
              <a:ea typeface="나눔스퀘어_ac" panose="020B0600000101010101"/>
            </a:endParaRPr>
          </a:p>
          <a:p>
            <a:pPr algn="just" latinLnBrk="1">
              <a:lnSpc>
                <a:spcPct val="150000"/>
              </a:lnSpc>
            </a:pPr>
            <a:endParaRPr lang="ko-KR" altLang="ko-KR" sz="1840" dirty="0">
              <a:ea typeface="나눔스퀘어_ac" panose="020B0600000101010101"/>
            </a:endParaRPr>
          </a:p>
        </p:txBody>
      </p:sp>
      <p:sp>
        <p:nvSpPr>
          <p:cNvPr id="61" name="TextBox 60">
            <a:extLst>
              <a:ext uri="{FF2B5EF4-FFF2-40B4-BE49-F238E27FC236}">
                <a16:creationId xmlns:a16="http://schemas.microsoft.com/office/drawing/2014/main" id="{165C8E1F-2006-4E44-BF48-AD0398E1DD7C}"/>
              </a:ext>
            </a:extLst>
          </p:cNvPr>
          <p:cNvSpPr txBox="1"/>
          <p:nvPr/>
        </p:nvSpPr>
        <p:spPr>
          <a:xfrm>
            <a:off x="15266795" y="33358134"/>
            <a:ext cx="9015769" cy="422744"/>
          </a:xfrm>
          <a:prstGeom prst="rect">
            <a:avLst/>
          </a:prstGeom>
          <a:noFill/>
        </p:spPr>
        <p:txBody>
          <a:bodyPr wrap="square">
            <a:spAutoFit/>
          </a:bodyPr>
          <a:lstStyle/>
          <a:p>
            <a:pPr marL="97365" algn="ctr" latinLnBrk="1"/>
            <a:r>
              <a:rPr lang="ko-KR" altLang="en-US" sz="2147" dirty="0"/>
              <a:t>분석 결과</a:t>
            </a:r>
            <a:endParaRPr lang="ko-KR" altLang="ko-KR" sz="2147" dirty="0">
              <a:solidFill>
                <a:srgbClr val="000000"/>
              </a:solidFill>
              <a:latin typeface="나눔스퀘어_ac" panose="020B0600000101010101" pitchFamily="50" charset="-127"/>
              <a:ea typeface="나눔스퀘어_ac" panose="020B0600000101010101" pitchFamily="50" charset="-127"/>
              <a:cs typeface="굴림" panose="020B0600000101010101" pitchFamily="50" charset="-127"/>
            </a:endParaRPr>
          </a:p>
        </p:txBody>
      </p:sp>
      <p:sp>
        <p:nvSpPr>
          <p:cNvPr id="62" name="TextBox 61">
            <a:extLst>
              <a:ext uri="{FF2B5EF4-FFF2-40B4-BE49-F238E27FC236}">
                <a16:creationId xmlns:a16="http://schemas.microsoft.com/office/drawing/2014/main" id="{8A74C0B9-9459-45CD-A7FC-2A4FD7C255F7}"/>
              </a:ext>
            </a:extLst>
          </p:cNvPr>
          <p:cNvSpPr txBox="1"/>
          <p:nvPr/>
        </p:nvSpPr>
        <p:spPr>
          <a:xfrm>
            <a:off x="14209219" y="34691416"/>
            <a:ext cx="11050224" cy="564322"/>
          </a:xfrm>
          <a:prstGeom prst="rect">
            <a:avLst/>
          </a:prstGeom>
          <a:solidFill>
            <a:srgbClr val="1C2F69"/>
          </a:solidFill>
          <a:ln w="12700">
            <a:noFill/>
            <a:prstDash val="lgDash"/>
          </a:ln>
        </p:spPr>
        <p:txBody>
          <a:bodyPr wrap="square" rtlCol="0" anchor="ctr" anchorCtr="0">
            <a:spAutoFit/>
          </a:bodyPr>
          <a:lstStyle/>
          <a:p>
            <a:pPr algn="ctr"/>
            <a:r>
              <a:rPr lang="en-US" altLang="ko-KR" sz="3067" b="1" dirty="0">
                <a:solidFill>
                  <a:schemeClr val="bg1"/>
                </a:solidFill>
                <a:latin typeface="Calibri Light (Headings)"/>
                <a:cs typeface="Arial" panose="020B0604020202020204" pitchFamily="34" charset="0"/>
              </a:rPr>
              <a:t>Conclusion</a:t>
            </a:r>
          </a:p>
        </p:txBody>
      </p:sp>
      <p:sp>
        <p:nvSpPr>
          <p:cNvPr id="63" name="TextBox 62">
            <a:extLst>
              <a:ext uri="{FF2B5EF4-FFF2-40B4-BE49-F238E27FC236}">
                <a16:creationId xmlns:a16="http://schemas.microsoft.com/office/drawing/2014/main" id="{EBB8961D-A3E8-4705-B140-A107CBDA4921}"/>
              </a:ext>
            </a:extLst>
          </p:cNvPr>
          <p:cNvSpPr txBox="1"/>
          <p:nvPr/>
        </p:nvSpPr>
        <p:spPr>
          <a:xfrm>
            <a:off x="14233682" y="35522002"/>
            <a:ext cx="11050224" cy="4293419"/>
          </a:xfrm>
          <a:prstGeom prst="rect">
            <a:avLst/>
          </a:prstGeom>
          <a:noFill/>
        </p:spPr>
        <p:txBody>
          <a:bodyPr wrap="square">
            <a:spAutoFit/>
          </a:bodyPr>
          <a:lstStyle/>
          <a:p>
            <a:pPr algn="just" fontAlgn="base" latinLnBrk="1">
              <a:lnSpc>
                <a:spcPct val="150000"/>
              </a:lnSpc>
            </a:pPr>
            <a:r>
              <a:rPr lang="ko-KR" altLang="ko-KR" sz="1840" dirty="0">
                <a:ea typeface="나눔스퀘어_ac" panose="020B0600000101010101"/>
              </a:rPr>
              <a:t>본 연구는 </a:t>
            </a:r>
            <a:r>
              <a:rPr lang="ko-KR" altLang="en-US" sz="1840" dirty="0" err="1">
                <a:ea typeface="나눔스퀘어_ac" panose="020B0600000101010101"/>
              </a:rPr>
              <a:t>ㅁㅇ나ㅣㅓ리ㅏㄴㅇ머리ㅏㅓㅁㄴ아ㅓㄹ망ㄴ히ㅏㅗㄴㅇ</a:t>
            </a:r>
            <a:r>
              <a:rPr lang="en-US" altLang="ko-KR" sz="1840" dirty="0">
                <a:ea typeface="나눔스퀘어_ac" panose="020B0600000101010101"/>
              </a:rPr>
              <a:t>;</a:t>
            </a:r>
            <a:r>
              <a:rPr lang="ko-KR" altLang="en-US" sz="1840" dirty="0" err="1">
                <a:ea typeface="나눔스퀘어_ac" panose="020B0600000101010101"/>
              </a:rPr>
              <a:t>ㅣㅏ롬ㄴㅇㅁ리ㅏㅓㅗㅁㄷ기ㅏㅗㄴㅇ리ㅏㄴㅇ래ㅑㅗㅁㄴㄷ기ㅏㅗㄴㅇ리ㅏㅗㄴㅁㅇㄹ</a:t>
            </a:r>
            <a:r>
              <a:rPr lang="en-US" altLang="ko-KR" sz="1840" dirty="0">
                <a:ea typeface="나눔스퀘어_ac" panose="020B0600000101010101"/>
              </a:rPr>
              <a:t>;</a:t>
            </a:r>
            <a:r>
              <a:rPr lang="ko-KR" altLang="en-US" sz="1840" dirty="0" err="1">
                <a:ea typeface="나눔스퀘어_ac" panose="020B0600000101010101"/>
              </a:rPr>
              <a:t>ㅑㅐ몾ㄷ기ㅏㅗㅁㄴㄷ이ㅏㅜㄴㅁㅇ라ㅣㅓㅁㄴㅇ리ㅏㅓㄴㅇㅁ라ㅓㄴㅁㅇ리ㅏㅓㄴㅁㅇ리</a:t>
            </a:r>
            <a:r>
              <a:rPr lang="en-US" altLang="ko-KR" sz="1840" dirty="0">
                <a:ea typeface="나눔스퀘어_ac" panose="020B0600000101010101"/>
              </a:rPr>
              <a:t>;</a:t>
            </a:r>
            <a:r>
              <a:rPr lang="ko-KR" altLang="en-US" sz="1840" dirty="0" err="1">
                <a:ea typeface="나눔스퀘어_ac" panose="020B0600000101010101"/>
              </a:rPr>
              <a:t>ㅏㅗㄴㅁㅇ라ㅣㅗㄴㅁㅇ</a:t>
            </a:r>
            <a:r>
              <a:rPr lang="ko-KR" altLang="en-US" sz="1840" dirty="0">
                <a:ea typeface="나눔스퀘어_ac" panose="020B0600000101010101"/>
              </a:rPr>
              <a:t> </a:t>
            </a:r>
            <a:r>
              <a:rPr lang="ko-KR" altLang="en-US" sz="1840" dirty="0" err="1">
                <a:ea typeface="나눔스퀘어_ac" panose="020B0600000101010101"/>
              </a:rPr>
              <a:t>ㅁㅇ나ㅣㅓ리ㅏㄴㅇ머리ㅏㅓㅁㄴ아ㅓㄹ망ㄴ히ㅏㅗㄴㅇ</a:t>
            </a:r>
            <a:r>
              <a:rPr lang="en-US" altLang="ko-KR" sz="1840" dirty="0">
                <a:ea typeface="나눔스퀘어_ac" panose="020B0600000101010101"/>
              </a:rPr>
              <a:t>;</a:t>
            </a:r>
            <a:r>
              <a:rPr lang="ko-KR" altLang="en-US" sz="1840" dirty="0" err="1">
                <a:ea typeface="나눔스퀘어_ac" panose="020B0600000101010101"/>
              </a:rPr>
              <a:t>ㅣㅏ롬ㄴㅇㅁ리ㅏㅓㅗㅁㄷ기ㅏㅗㄴㅇ리ㅏㄴㅇ래ㅑㅗㅁㄴㄷ기ㅏㅗㄴㅇ리ㅏㅗㄴㅁㅇㄹ</a:t>
            </a:r>
            <a:r>
              <a:rPr lang="en-US" altLang="ko-KR" sz="1840" dirty="0">
                <a:ea typeface="나눔스퀘어_ac" panose="020B0600000101010101"/>
              </a:rPr>
              <a:t>;</a:t>
            </a:r>
            <a:r>
              <a:rPr lang="ko-KR" altLang="en-US" sz="1840" dirty="0" err="1">
                <a:ea typeface="나눔스퀘어_ac" panose="020B0600000101010101"/>
              </a:rPr>
              <a:t>ㅑㅐ몾ㄷ기ㅏㅗㅁㄴㄷ이ㅏㅜㄴㅁㅇ라ㅣㅓㅁㄴㅇ리ㅏㅓㄴㅇㅁ라ㅓㄴㅁㅇ리ㅏㅓㄴㅁㅇ리</a:t>
            </a:r>
            <a:r>
              <a:rPr lang="ko-KR" altLang="en-US" sz="1840" dirty="0">
                <a:ea typeface="나눔스퀘어_ac" panose="020B0600000101010101"/>
              </a:rPr>
              <a:t> </a:t>
            </a:r>
            <a:r>
              <a:rPr lang="ko-KR" altLang="en-US" sz="1840" dirty="0" err="1">
                <a:ea typeface="나눔스퀘어_ac" panose="020B0600000101010101"/>
              </a:rPr>
              <a:t>ㅁㅇ나ㅣㅓ리ㅏㄴㅇ머리ㅏㅓㅁㄴ아ㅓㄹ망ㄴ히ㅏㅗㄴㅇ</a:t>
            </a:r>
            <a:r>
              <a:rPr lang="en-US" altLang="ko-KR" sz="1840" dirty="0">
                <a:ea typeface="나눔스퀘어_ac" panose="020B0600000101010101"/>
              </a:rPr>
              <a:t>;</a:t>
            </a:r>
            <a:r>
              <a:rPr lang="ko-KR" altLang="en-US" sz="1840" dirty="0" err="1">
                <a:ea typeface="나눔스퀘어_ac" panose="020B0600000101010101"/>
              </a:rPr>
              <a:t>ㅣㅏ롬ㄴㅇㅁ리ㅏㅓㅗㅁㄷ기ㅏㅗㄴㅇ리ㅏㄴㅇ래ㅑㅗㅁㄴㄷ기ㅏㅗㄴㅇ리ㅏㅗㄴㅁㅇㄹ</a:t>
            </a:r>
            <a:r>
              <a:rPr lang="en-US" altLang="ko-KR" sz="1840" dirty="0">
                <a:ea typeface="나눔스퀘어_ac" panose="020B0600000101010101"/>
              </a:rPr>
              <a:t>;</a:t>
            </a:r>
            <a:r>
              <a:rPr lang="ko-KR" altLang="en-US" sz="1840" dirty="0" err="1">
                <a:ea typeface="나눔스퀘어_ac" panose="020B0600000101010101"/>
              </a:rPr>
              <a:t>ㅑㅐ몾ㄷ기ㅏㅗㅁㄴㄷ이ㅏㅜㄴㅁㅇ라ㅣㅓㅁㄴㅇ리ㅏㅓㄴㅇㅁ라ㅓㄴㅁㅇ리ㅏㅓㄴㅁㅇ리</a:t>
            </a:r>
            <a:r>
              <a:rPr lang="ko-KR" altLang="en-US" sz="1840" dirty="0">
                <a:ea typeface="나눔스퀘어_ac" panose="020B0600000101010101"/>
              </a:rPr>
              <a:t> </a:t>
            </a:r>
            <a:r>
              <a:rPr lang="ko-KR" altLang="en-US" sz="1840" dirty="0" err="1">
                <a:ea typeface="나눔스퀘어_ac" panose="020B0600000101010101"/>
              </a:rPr>
              <a:t>ㅁㅇ나ㅣㅓ리ㅏㄴㅇ머리ㅏㅓㅁㄴ아ㅓㄹ망ㄴ히ㅏㅗㄴㅇ</a:t>
            </a:r>
            <a:r>
              <a:rPr lang="en-US" altLang="ko-KR" sz="1840" dirty="0">
                <a:ea typeface="나눔스퀘어_ac" panose="020B0600000101010101"/>
              </a:rPr>
              <a:t>;</a:t>
            </a:r>
            <a:r>
              <a:rPr lang="ko-KR" altLang="en-US" sz="1840" dirty="0" err="1">
                <a:ea typeface="나눔스퀘어_ac" panose="020B0600000101010101"/>
              </a:rPr>
              <a:t>ㅣㅏ롬ㄴㅇㅁ리ㅏㅓㅗㅁㄷ기ㅏㅗㄴㅇ리ㅏㄴㅇ래ㅑㅗㅁㄴㄷ기ㅏㅗㄴㅇ리ㅏㅗㄴㅁㅇㄹ</a:t>
            </a:r>
            <a:r>
              <a:rPr lang="en-US" altLang="ko-KR" sz="1840" dirty="0">
                <a:ea typeface="나눔스퀘어_ac" panose="020B0600000101010101"/>
              </a:rPr>
              <a:t>;</a:t>
            </a:r>
            <a:r>
              <a:rPr lang="ko-KR" altLang="en-US" sz="1840" dirty="0" err="1">
                <a:ea typeface="나눔스퀘어_ac" panose="020B0600000101010101"/>
              </a:rPr>
              <a:t>ㅑㅐ몾ㄷ기ㅏㅗㅁㄴㄷ이ㅏㅜㄴㅁㅇ라ㅣㅓㅁㄴㅇ리ㅏㅓㄴㅇㅁ라ㅓㄴㅁㅇ리ㅏㅓㄴㅁㅇ리</a:t>
            </a:r>
            <a:r>
              <a:rPr lang="ko-KR" altLang="en-US" sz="1840" dirty="0">
                <a:ea typeface="나눔스퀘어_ac" panose="020B0600000101010101"/>
              </a:rPr>
              <a:t> </a:t>
            </a:r>
            <a:r>
              <a:rPr lang="ko-KR" altLang="en-US" sz="1840" dirty="0" err="1">
                <a:ea typeface="나눔스퀘어_ac" panose="020B0600000101010101"/>
              </a:rPr>
              <a:t>리</a:t>
            </a:r>
            <a:r>
              <a:rPr lang="ko-KR" altLang="ko-KR" sz="1840" dirty="0" err="1">
                <a:ea typeface="나눔스퀘어_ac" panose="020B0600000101010101"/>
              </a:rPr>
              <a:t>주목받을</a:t>
            </a:r>
            <a:r>
              <a:rPr lang="ko-KR" altLang="ko-KR" sz="1840" dirty="0">
                <a:ea typeface="나눔스퀘어_ac" panose="020B0600000101010101"/>
              </a:rPr>
              <a:t> 수 있을 것이다</a:t>
            </a:r>
            <a:r>
              <a:rPr lang="en-US" altLang="ko-KR" sz="1840" dirty="0">
                <a:ea typeface="나눔스퀘어_ac" panose="020B0600000101010101"/>
              </a:rPr>
              <a:t>.</a:t>
            </a:r>
            <a:endParaRPr lang="ko-KR" altLang="ko-KR" sz="1840" dirty="0">
              <a:ea typeface="나눔스퀘어_ac" panose="020B0600000101010101"/>
            </a:endParaRPr>
          </a:p>
        </p:txBody>
      </p:sp>
      <p:sp>
        <p:nvSpPr>
          <p:cNvPr id="64" name="TextBox 63">
            <a:extLst>
              <a:ext uri="{FF2B5EF4-FFF2-40B4-BE49-F238E27FC236}">
                <a16:creationId xmlns:a16="http://schemas.microsoft.com/office/drawing/2014/main" id="{1AD570F1-D4E7-43E8-A4DB-D4A555C8B8AB}"/>
              </a:ext>
            </a:extLst>
          </p:cNvPr>
          <p:cNvSpPr txBox="1"/>
          <p:nvPr/>
        </p:nvSpPr>
        <p:spPr>
          <a:xfrm>
            <a:off x="2726999" y="19695334"/>
            <a:ext cx="10954525" cy="564322"/>
          </a:xfrm>
          <a:prstGeom prst="rect">
            <a:avLst/>
          </a:prstGeom>
          <a:solidFill>
            <a:srgbClr val="1C2F69"/>
          </a:solidFill>
          <a:ln w="12700">
            <a:noFill/>
            <a:prstDash val="lgDash"/>
          </a:ln>
        </p:spPr>
        <p:txBody>
          <a:bodyPr wrap="square" rtlCol="0" anchor="ctr" anchorCtr="0">
            <a:spAutoFit/>
          </a:bodyPr>
          <a:lstStyle/>
          <a:p>
            <a:pPr algn="ctr"/>
            <a:r>
              <a:rPr lang="en-US" altLang="ko-KR" sz="3067" b="1" dirty="0">
                <a:solidFill>
                  <a:schemeClr val="bg1"/>
                </a:solidFill>
                <a:latin typeface="Calibri Light (Headings)"/>
                <a:cs typeface="Arial" panose="020B0604020202020204" pitchFamily="34" charset="0"/>
              </a:rPr>
              <a:t>Abstract</a:t>
            </a:r>
          </a:p>
        </p:txBody>
      </p:sp>
      <p:sp>
        <p:nvSpPr>
          <p:cNvPr id="65" name="TextBox 64">
            <a:extLst>
              <a:ext uri="{FF2B5EF4-FFF2-40B4-BE49-F238E27FC236}">
                <a16:creationId xmlns:a16="http://schemas.microsoft.com/office/drawing/2014/main" id="{75A126EC-F7A2-44E5-A055-490710C6945D}"/>
              </a:ext>
            </a:extLst>
          </p:cNvPr>
          <p:cNvSpPr txBox="1"/>
          <p:nvPr/>
        </p:nvSpPr>
        <p:spPr>
          <a:xfrm>
            <a:off x="2770814" y="20587786"/>
            <a:ext cx="10847595" cy="4717125"/>
          </a:xfrm>
          <a:prstGeom prst="rect">
            <a:avLst/>
          </a:prstGeom>
          <a:noFill/>
        </p:spPr>
        <p:txBody>
          <a:bodyPr wrap="square">
            <a:spAutoFit/>
          </a:bodyPr>
          <a:lstStyle/>
          <a:p>
            <a:pPr indent="87628" algn="just" fontAlgn="base" latinLnBrk="1"/>
            <a:r>
              <a:rPr lang="en-US" altLang="ko-KR" sz="1840" dirty="0"/>
              <a:t>ASDGASDGASDGASDGSRTJTYKYFULKGYULFYUJDHEGEARILOGHSERKJGBSEOUGOS;DUFG;OIHES;ROIJGHOIDJGOSIHEDRGO;IEHAR;OGIHAR;OIGH;OIDFHGO;IAHSDRGOIHADO;IGH;OSAIHFGO;IAHDFGO;IHADF;SIOHOA;IDSHG;OIAHDOG;IHAD;OIRHGO;IAEO;GIHAE;IHGOIAEHRGO;AHERO;GHAE;RHGAO;ERHO;AIERO;AEGO;IHAOI;GHAEIRHGAERLKGLAD;KFHGLKDAJHGLK;ADSHGO;AIHEWRGO;IAHERO;IHGAO;EIRHG;OAUERHGO;AEHRGOIHAEOR;IHAO;EIRHGO;IAEHROIGAOEIRHGOA;EIRHGO;IAEHRGO;IAHER;OIGHASDG;SDAJH;OAIWHERGO;IAHERO;IGHOA;EIDHG;OIAHER;OIGHA;OEIRHG;OAIEHRG;OIAHER;OIHG;AOEIRHG;OIAEHRG;OIAHER;OIGHA;OIDHGOIAEHRG;OIAHER;OIGHA;ERSGSERGHSDRF;OGIHAR;OIGH;OIDFHGO;IAHSDRGOIHADO;IGH;OSAIHFGO;IAHDFGO;IHADF;SIOHOA;IDSHG;OIAHDOG;IHAD;OIRHGO;IAEO;GIHAE;IHGOIAEHRGO;AHERO;GHAE;RHGAO;ERHO;AIERO;AEGO;IHAOI;GHAEIRHGAERLKGLAD;KFHGLKDAJHGLK;ADSHGO;DSFGSDFG;OGIHAR;OIGH;OIDFHGO;IAHSDRGOIHADO;IGH;OSAIHFGO;IAHDFGO;IHADF;SIOHOA;IDSHG;OIAHDOG;IHAD;OIRHGO;IAEO;GIHAE;IHGOIAEHRGO;AHERO;GHAE;RHGAO;ERHO;AIERO;AEGO;IHAOI;GHAEIRHGAERLKGLAD;KFHGLKDAJHGLK;ADSHGO;AIHEWRGOIGHASDG;SDAJH;OAIWHERGO;IAHERO;IGHOA;EIDHG;OIAHER;OIGHA;OEIRHG;OAIEHRG;OIAHER;OIHG;AOEIRHG;OIAEHRG;OIAHER;OIGHA;OIDHGOIAEHRG;OIAHER;OIGHA;ERSGSERGHSDRF;OGIHAR;OIGH;OIDFHGO;IAHSDRGOIHADO;IGH;OSAIHFGO;IAHDFGO;IHADF;SIOHOA;IDSHG;OIAHDOG;IHAD;OIRHGO;IAEO;GIHAE;IHGOIAEHRGO;AHERO;GHAE;RHGAO</a:t>
            </a:r>
            <a:endParaRPr lang="ko-KR" altLang="ko-KR" sz="1840" dirty="0"/>
          </a:p>
          <a:p>
            <a:pPr indent="87628" algn="just" fontAlgn="base" latinLnBrk="1"/>
            <a:endParaRPr lang="ko-KR" altLang="ko-KR" sz="4293" kern="100" dirty="0">
              <a:ea typeface="맑은 고딕" panose="020B0503020000020004" pitchFamily="50" charset="-127"/>
              <a:cs typeface="Times New Roman" panose="02020603050405020304" pitchFamily="18" charset="0"/>
            </a:endParaRPr>
          </a:p>
        </p:txBody>
      </p:sp>
      <p:sp>
        <p:nvSpPr>
          <p:cNvPr id="66" name="TextBox 65">
            <a:extLst>
              <a:ext uri="{FF2B5EF4-FFF2-40B4-BE49-F238E27FC236}">
                <a16:creationId xmlns:a16="http://schemas.microsoft.com/office/drawing/2014/main" id="{BF78EA04-EE83-4392-B179-0FB12C09E009}"/>
              </a:ext>
            </a:extLst>
          </p:cNvPr>
          <p:cNvSpPr txBox="1"/>
          <p:nvPr/>
        </p:nvSpPr>
        <p:spPr>
          <a:xfrm>
            <a:off x="2722680" y="36511797"/>
            <a:ext cx="10908412" cy="564322"/>
          </a:xfrm>
          <a:prstGeom prst="rect">
            <a:avLst/>
          </a:prstGeom>
          <a:solidFill>
            <a:srgbClr val="1C2F69"/>
          </a:solidFill>
          <a:ln w="6350">
            <a:noFill/>
            <a:prstDash val="lgDash"/>
          </a:ln>
        </p:spPr>
        <p:txBody>
          <a:bodyPr wrap="square" rtlCol="0" anchor="ctr" anchorCtr="0">
            <a:spAutoFit/>
          </a:bodyPr>
          <a:lstStyle/>
          <a:p>
            <a:pPr algn="ctr"/>
            <a:r>
              <a:rPr lang="en-US" altLang="ko-KR" sz="3067" b="1" dirty="0">
                <a:solidFill>
                  <a:schemeClr val="bg1"/>
                </a:solidFill>
                <a:latin typeface="Calibri Light (Headings)"/>
                <a:cs typeface="Arial" panose="020B0604020202020204" pitchFamily="34" charset="0"/>
              </a:rPr>
              <a:t>Method</a:t>
            </a:r>
          </a:p>
        </p:txBody>
      </p:sp>
      <p:sp>
        <p:nvSpPr>
          <p:cNvPr id="67" name="TextBox 66">
            <a:extLst>
              <a:ext uri="{FF2B5EF4-FFF2-40B4-BE49-F238E27FC236}">
                <a16:creationId xmlns:a16="http://schemas.microsoft.com/office/drawing/2014/main" id="{269FFD82-1470-4B0B-9A38-6A7C21BDF52B}"/>
              </a:ext>
            </a:extLst>
          </p:cNvPr>
          <p:cNvSpPr txBox="1"/>
          <p:nvPr/>
        </p:nvSpPr>
        <p:spPr>
          <a:xfrm>
            <a:off x="2816290" y="37056247"/>
            <a:ext cx="10812628" cy="5992346"/>
          </a:xfrm>
          <a:prstGeom prst="rect">
            <a:avLst/>
          </a:prstGeom>
          <a:noFill/>
        </p:spPr>
        <p:txBody>
          <a:bodyPr wrap="square">
            <a:spAutoFit/>
          </a:bodyPr>
          <a:lstStyle/>
          <a:p>
            <a:pPr algn="just">
              <a:lnSpc>
                <a:spcPct val="150000"/>
              </a:lnSpc>
            </a:pPr>
            <a:r>
              <a:rPr lang="ko-KR" altLang="en-US" sz="1840" dirty="0" err="1">
                <a:ea typeface="나눔스퀘어_ac" panose="020B0600000101010101"/>
              </a:rPr>
              <a:t>ㅁㅇㄴ리ㅏㅗㄴㅁㅇ러ㅏㅗㅁㄴ아ㅓ람어노라ㅓㅁㄴ왛놈아ㅣㅓㄴㅇ모하ㅓㄴ몽라ㅓㅠㅁㅈㄷ혀ㅐㅠㅐㅁ</a:t>
            </a:r>
            <a:r>
              <a:rPr lang="en-US" altLang="ko-KR" sz="1840" dirty="0">
                <a:ea typeface="나눔스퀘어_ac" panose="020B0600000101010101"/>
              </a:rPr>
              <a:t>;</a:t>
            </a:r>
            <a:r>
              <a:rPr lang="ko-KR" altLang="en-US" sz="1840" dirty="0" err="1">
                <a:ea typeface="나눔스퀘어_ac" panose="020B0600000101010101"/>
              </a:rPr>
              <a:t>ㅈㄴㄷㅎ</a:t>
            </a:r>
            <a:r>
              <a:rPr lang="en-US" altLang="ko-KR" sz="1840" dirty="0">
                <a:ea typeface="나눔스퀘어_ac" panose="020B0600000101010101"/>
              </a:rPr>
              <a:t>;</a:t>
            </a:r>
            <a:r>
              <a:rPr lang="ko-KR" altLang="en-US" sz="1840" dirty="0">
                <a:ea typeface="나눔스퀘어_ac" panose="020B0600000101010101"/>
              </a:rPr>
              <a:t>맨ㅁㄴㅇ리ㅏㅗㅁㄴ아리ㅗ미ㅏ놓리ㅏㄴㅇ모히ㅏㅁ노히ㅏㅗㅁㄴ아히ㅗㅁ나올ㅈ댜모해ㅑㄴ졷해ㅇㄴㅁ라ㅣㅓ나ㅣ얼댜ㅣㅓ리ㅏㅓㅇㄴ리ㅏㅓㄴ이라ㅓ듀ㅓㅇ헤ㅐㅇ롸ㅜㅗㅈㄷ시ㅏㄴㅇ하ㅣㅗㅓㅈ댜곤ㅇ히ㅏㅜㄴㅇ히ㅏㅜ댠ㄷㅇ히ㅏㅜㄴ이하ㅜㅁㅇㄴ리ㅏㅗㄴㅁㅇ러ㅏㅗㅁㄴ아ㅓ람어노라ㅓㅁㄴ왛놈아ㅣㅓㄴㅇ모하ㅓㄴ몽라ㅓㅠㅁㅈㄷ혀ㅐㅠㅐㅁ</a:t>
            </a:r>
            <a:r>
              <a:rPr lang="en-US" altLang="ko-KR" sz="1840" dirty="0">
                <a:ea typeface="나눔스퀘어_ac" panose="020B0600000101010101"/>
              </a:rPr>
              <a:t>;</a:t>
            </a:r>
            <a:r>
              <a:rPr lang="ko-KR" altLang="en-US" sz="1840" dirty="0" err="1">
                <a:ea typeface="나눔스퀘어_ac" panose="020B0600000101010101"/>
              </a:rPr>
              <a:t>ㅈㄴㄷㅎ</a:t>
            </a:r>
            <a:r>
              <a:rPr lang="en-US" altLang="ko-KR" sz="1840" dirty="0">
                <a:ea typeface="나눔스퀘어_ac" panose="020B0600000101010101"/>
              </a:rPr>
              <a:t>;</a:t>
            </a:r>
            <a:r>
              <a:rPr lang="ko-KR" altLang="en-US" sz="1840" dirty="0">
                <a:ea typeface="나눔스퀘어_ac" panose="020B0600000101010101"/>
              </a:rPr>
              <a:t>맨ㅁㄴㅇ리ㅏㅗㅁㄴ아리ㅗ미ㅏ놓리ㅏㄴㅇ모히ㅏㅁ노히ㅏㅗㅁㄴ아히ㅗㅁ나올ㅈ댜모해ㅑㄴ졷해ㅇㄴㅁ라ㅣㅓ나ㅣ얼댜ㅣㅓ리ㅏㅓㅇㄴ리ㅏㅓㄴ이라ㅓ듀ㅓㅇ헤ㅐㅇ롸ㅜㅗㅈㄷ시ㅏㄴㅇ하ㅣㅗㅓㅈ댜곤ㅇ히ㅏㅜㄴㅇ히ㅏㅜ댠ㄷㅇ히ㅏㅜㄴ이하ㅜㄴ아리ㅗ미ㅏ놓리ㅏㄴㅇ모히ㅏㅁ노히ㅏㅗㅁㄴ아히ㅗㅁ나올ㅈ댜모해ㅑㄴ졷해ㅇㄴㅁ라ㅣㅓ나ㅣ얼댜ㅣㅓ리ㅏㅓㅇㄴ리ㅏㅓㄴ이라ㅓ듀ㅓㅇ헤ㅐㅇ롸ㅜㅗㅈㄷ시ㅏㄴㅇ하ㅣㅗㅓㅈ댜곤ㅇ히ㅏㅜㄴㅇ히ㅏㅜ댠ㄷㅇ히ㅏㅜㄴ이하ㅜㅁㅇㄴ리ㅏㅗㄴㅁㅇ러ㅏㅗㅁㄴ아ㅓ람어노라ㅓㅁㄴ왛놈아ㅣㅓㄴㅇ모하ㅓㄴ몽라ㅓㅠㅁㅈㄷ혀ㅐㅠ맨ㅁㄴㅇ리ㅏㅗㅁㄴ아리ㅗ미ㅏ놓리ㅏㄴㅇ모히ㅏㅁ노히ㅏㅗㅁㄴ아히ㅗㅁ나올ㅈ댜모해ㅑㄴ졷해ㅇㄴㅁ라ㅣㅓ나ㅣ얼댜ㅣㅓ리ㅏㅓㅇㄴ리ㅏㅓㄴ이라ㅓ듀ㅓㅇ헤ㅐㅇ롸ㅜㅗㅈㄷ시ㅏㄴㅇ하ㅣㅗㅓㅈ댜곤ㅇ히ㅏㅜㄴㅇ히ㅏㅜ댠ㄷㅇ히ㅏㅜㄴ이하ㅜㅁㅇㄴ리ㅏㅗㄴㅁㅇ러ㅏㅗㅁㄴ아ㅓ람어노라ㅓㅁㄴ왛놈아ㅣㅓㄴㅇ모하ㅓㄴ몽라ㅓㅠㅁㅈㄷ혀ㅐㅠㅐㅁ</a:t>
            </a:r>
            <a:r>
              <a:rPr lang="en-US" altLang="ko-KR" sz="1840" dirty="0">
                <a:ea typeface="나눔스퀘어_ac" panose="020B0600000101010101"/>
              </a:rPr>
              <a:t>;</a:t>
            </a:r>
            <a:r>
              <a:rPr lang="ko-KR" altLang="en-US" sz="1840" dirty="0" err="1">
                <a:ea typeface="나눔스퀘어_ac" panose="020B0600000101010101"/>
              </a:rPr>
              <a:t>ㅈㄴ</a:t>
            </a:r>
            <a:endParaRPr lang="ko-KR" altLang="ko-KR" sz="1840" dirty="0">
              <a:ea typeface="나눔스퀘어_ac" panose="020B0600000101010101"/>
            </a:endParaRPr>
          </a:p>
        </p:txBody>
      </p:sp>
      <p:pic>
        <p:nvPicPr>
          <p:cNvPr id="10" name="그림 9">
            <a:extLst>
              <a:ext uri="{FF2B5EF4-FFF2-40B4-BE49-F238E27FC236}">
                <a16:creationId xmlns:a16="http://schemas.microsoft.com/office/drawing/2014/main" id="{32F089F7-EE5D-4AB4-9B0D-0F21BEBF29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51666" y="26243631"/>
            <a:ext cx="11439132" cy="5011086"/>
          </a:xfrm>
          <a:prstGeom prst="rect">
            <a:avLst/>
          </a:prstGeom>
        </p:spPr>
      </p:pic>
      <p:pic>
        <p:nvPicPr>
          <p:cNvPr id="13" name="그림 12">
            <a:extLst>
              <a:ext uri="{FF2B5EF4-FFF2-40B4-BE49-F238E27FC236}">
                <a16:creationId xmlns:a16="http://schemas.microsoft.com/office/drawing/2014/main" id="{61B718D3-EEFD-4F2F-9B4B-166344570DA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01755" y="31694472"/>
            <a:ext cx="4496418" cy="4377570"/>
          </a:xfrm>
          <a:prstGeom prst="rect">
            <a:avLst/>
          </a:prstGeom>
        </p:spPr>
      </p:pic>
      <p:pic>
        <p:nvPicPr>
          <p:cNvPr id="43" name="그림 42">
            <a:extLst>
              <a:ext uri="{FF2B5EF4-FFF2-40B4-BE49-F238E27FC236}">
                <a16:creationId xmlns:a16="http://schemas.microsoft.com/office/drawing/2014/main" id="{98602423-B0C2-425D-A51D-03C6FFDB1BF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380609" y="22326749"/>
            <a:ext cx="3518521" cy="3425520"/>
          </a:xfrm>
          <a:prstGeom prst="rect">
            <a:avLst/>
          </a:prstGeom>
        </p:spPr>
      </p:pic>
      <p:pic>
        <p:nvPicPr>
          <p:cNvPr id="44" name="그림 43">
            <a:extLst>
              <a:ext uri="{FF2B5EF4-FFF2-40B4-BE49-F238E27FC236}">
                <a16:creationId xmlns:a16="http://schemas.microsoft.com/office/drawing/2014/main" id="{3B8751DF-9516-4137-B81A-0469F7E1EF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130457" y="22326749"/>
            <a:ext cx="3518521" cy="3425520"/>
          </a:xfrm>
          <a:prstGeom prst="rect">
            <a:avLst/>
          </a:prstGeom>
        </p:spPr>
      </p:pic>
      <p:pic>
        <p:nvPicPr>
          <p:cNvPr id="46" name="그림 45">
            <a:extLst>
              <a:ext uri="{FF2B5EF4-FFF2-40B4-BE49-F238E27FC236}">
                <a16:creationId xmlns:a16="http://schemas.microsoft.com/office/drawing/2014/main" id="{B5FFFD3E-2BD4-4009-B8D3-D5204CF1C0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825699" y="22336394"/>
            <a:ext cx="3518521" cy="3425520"/>
          </a:xfrm>
          <a:prstGeom prst="rect">
            <a:avLst/>
          </a:prstGeom>
        </p:spPr>
      </p:pic>
      <p:pic>
        <p:nvPicPr>
          <p:cNvPr id="51" name="그림 50">
            <a:extLst>
              <a:ext uri="{FF2B5EF4-FFF2-40B4-BE49-F238E27FC236}">
                <a16:creationId xmlns:a16="http://schemas.microsoft.com/office/drawing/2014/main" id="{CA08B7E8-453D-440F-A3FE-B4C60AC6E48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295534" y="29751010"/>
            <a:ext cx="3518521" cy="3425520"/>
          </a:xfrm>
          <a:prstGeom prst="rect">
            <a:avLst/>
          </a:prstGeom>
        </p:spPr>
      </p:pic>
      <p:pic>
        <p:nvPicPr>
          <p:cNvPr id="52" name="그림 51">
            <a:extLst>
              <a:ext uri="{FF2B5EF4-FFF2-40B4-BE49-F238E27FC236}">
                <a16:creationId xmlns:a16="http://schemas.microsoft.com/office/drawing/2014/main" id="{9A690816-5507-4D96-87B2-C05D3716A8A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045382" y="29751010"/>
            <a:ext cx="3518521" cy="3425520"/>
          </a:xfrm>
          <a:prstGeom prst="rect">
            <a:avLst/>
          </a:prstGeom>
        </p:spPr>
      </p:pic>
      <p:pic>
        <p:nvPicPr>
          <p:cNvPr id="54" name="그림 53">
            <a:extLst>
              <a:ext uri="{FF2B5EF4-FFF2-40B4-BE49-F238E27FC236}">
                <a16:creationId xmlns:a16="http://schemas.microsoft.com/office/drawing/2014/main" id="{F3FD7E56-CE96-4C9A-8052-0AE87E704BA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740624" y="29760655"/>
            <a:ext cx="3518521" cy="3425520"/>
          </a:xfrm>
          <a:prstGeom prst="rect">
            <a:avLst/>
          </a:prstGeom>
        </p:spPr>
      </p:pic>
      <p:sp>
        <p:nvSpPr>
          <p:cNvPr id="68" name="TextBox 67">
            <a:extLst>
              <a:ext uri="{FF2B5EF4-FFF2-40B4-BE49-F238E27FC236}">
                <a16:creationId xmlns:a16="http://schemas.microsoft.com/office/drawing/2014/main" id="{9B5DD4B3-C6D2-4323-9ED1-8020970E17C8}"/>
              </a:ext>
            </a:extLst>
          </p:cNvPr>
          <p:cNvSpPr txBox="1"/>
          <p:nvPr/>
        </p:nvSpPr>
        <p:spPr>
          <a:xfrm>
            <a:off x="3613322" y="47289594"/>
            <a:ext cx="9015769" cy="422744"/>
          </a:xfrm>
          <a:prstGeom prst="rect">
            <a:avLst/>
          </a:prstGeom>
          <a:noFill/>
        </p:spPr>
        <p:txBody>
          <a:bodyPr wrap="square">
            <a:spAutoFit/>
          </a:bodyPr>
          <a:lstStyle/>
          <a:p>
            <a:pPr marL="97365" algn="ctr" latinLnBrk="1"/>
            <a:r>
              <a:rPr lang="ko-KR" altLang="en-US" sz="2147" dirty="0"/>
              <a:t>분석 결과</a:t>
            </a:r>
            <a:endParaRPr lang="ko-KR" altLang="ko-KR" sz="2147" dirty="0">
              <a:solidFill>
                <a:srgbClr val="000000"/>
              </a:solidFill>
              <a:latin typeface="나눔스퀘어_ac" panose="020B0600000101010101" pitchFamily="50" charset="-127"/>
              <a:ea typeface="나눔스퀘어_ac" panose="020B0600000101010101" pitchFamily="50" charset="-127"/>
              <a:cs typeface="굴림" panose="020B0600000101010101" pitchFamily="50" charset="-127"/>
            </a:endParaRPr>
          </a:p>
        </p:txBody>
      </p:sp>
      <p:pic>
        <p:nvPicPr>
          <p:cNvPr id="69" name="그림 68">
            <a:extLst>
              <a:ext uri="{FF2B5EF4-FFF2-40B4-BE49-F238E27FC236}">
                <a16:creationId xmlns:a16="http://schemas.microsoft.com/office/drawing/2014/main" id="{4D41F4A4-6F11-4366-A122-D5BF7A42628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55559" y="43847560"/>
            <a:ext cx="3518521" cy="3425520"/>
          </a:xfrm>
          <a:prstGeom prst="rect">
            <a:avLst/>
          </a:prstGeom>
        </p:spPr>
      </p:pic>
      <p:pic>
        <p:nvPicPr>
          <p:cNvPr id="70" name="그림 69">
            <a:extLst>
              <a:ext uri="{FF2B5EF4-FFF2-40B4-BE49-F238E27FC236}">
                <a16:creationId xmlns:a16="http://schemas.microsoft.com/office/drawing/2014/main" id="{0C0E1D22-358C-46C9-95FF-C5E5DE9C018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05407" y="43847560"/>
            <a:ext cx="3518521" cy="3425520"/>
          </a:xfrm>
          <a:prstGeom prst="rect">
            <a:avLst/>
          </a:prstGeom>
        </p:spPr>
      </p:pic>
      <p:pic>
        <p:nvPicPr>
          <p:cNvPr id="71" name="그림 70">
            <a:extLst>
              <a:ext uri="{FF2B5EF4-FFF2-40B4-BE49-F238E27FC236}">
                <a16:creationId xmlns:a16="http://schemas.microsoft.com/office/drawing/2014/main" id="{E3961644-9412-4F92-9B52-E7BE9CD23A1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0649" y="43857205"/>
            <a:ext cx="3518521" cy="3425520"/>
          </a:xfrm>
          <a:prstGeom prst="rect">
            <a:avLst/>
          </a:prstGeom>
        </p:spPr>
      </p:pic>
    </p:spTree>
    <p:extLst>
      <p:ext uri="{BB962C8B-B14F-4D97-AF65-F5344CB8AC3E}">
        <p14:creationId xmlns:p14="http://schemas.microsoft.com/office/powerpoint/2010/main" val="3699552819"/>
      </p:ext>
    </p:extLst>
  </p:cSld>
  <p:clrMapOvr>
    <a:masterClrMapping/>
  </p:clrMapOvr>
</p:sld>
</file>

<file path=ppt/theme/theme1.xml><?xml version="1.0" encoding="utf-8"?>
<a:theme xmlns:a="http://schemas.openxmlformats.org/drawingml/2006/main" name="Office 테마">
  <a:themeElements>
    <a:clrScheme name="Office 테마">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테마">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459</TotalTime>
  <Words>913</Words>
  <Application>Microsoft Office PowerPoint</Application>
  <PresentationFormat>사용자 지정</PresentationFormat>
  <Paragraphs>91</Paragraphs>
  <Slides>1</Slides>
  <Notes>0</Notes>
  <HiddenSlides>0</HiddenSlides>
  <MMClips>0</MMClips>
  <ScaleCrop>false</ScaleCrop>
  <HeadingPairs>
    <vt:vector size="6" baseType="variant">
      <vt:variant>
        <vt:lpstr>사용한 글꼴</vt:lpstr>
      </vt:variant>
      <vt:variant>
        <vt:i4>9</vt:i4>
      </vt:variant>
      <vt:variant>
        <vt:lpstr>테마</vt:lpstr>
      </vt:variant>
      <vt:variant>
        <vt:i4>1</vt:i4>
      </vt:variant>
      <vt:variant>
        <vt:lpstr>슬라이드 제목</vt:lpstr>
      </vt:variant>
      <vt:variant>
        <vt:i4>1</vt:i4>
      </vt:variant>
    </vt:vector>
  </HeadingPairs>
  <TitlesOfParts>
    <vt:vector size="11" baseType="lpstr">
      <vt:lpstr>Calibri Light (Headings)</vt:lpstr>
      <vt:lpstr>나눔스퀘어_ac</vt:lpstr>
      <vt:lpstr>나눔스퀘어라운드 Bold</vt:lpstr>
      <vt:lpstr>맑은 고딕</vt:lpstr>
      <vt:lpstr>함초롬바탕</vt:lpstr>
      <vt:lpstr>Arial</vt:lpstr>
      <vt:lpstr>Calibri</vt:lpstr>
      <vt:lpstr>Calibri Light</vt:lpstr>
      <vt:lpstr>Cambria Math</vt:lpstr>
      <vt:lpstr>Office 테마</vt:lpstr>
      <vt:lpstr>PowerPoint 프레젠테이션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Yoo Jaeyoung</dc:creator>
  <cp:lastModifiedBy>user</cp:lastModifiedBy>
  <cp:revision>33</cp:revision>
  <dcterms:created xsi:type="dcterms:W3CDTF">2021-10-19T08:42:41Z</dcterms:created>
  <dcterms:modified xsi:type="dcterms:W3CDTF">2025-11-28T07:52:05Z</dcterms:modified>
</cp:coreProperties>
</file>